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  <p:sldMasterId id="2147483729" r:id="rId2"/>
    <p:sldMasterId id="2147483734" r:id="rId3"/>
    <p:sldMasterId id="2147483742" r:id="rId4"/>
  </p:sldMasterIdLst>
  <p:notesMasterIdLst>
    <p:notesMasterId r:id="rId11"/>
  </p:notesMasterIdLst>
  <p:handoutMasterIdLst>
    <p:handoutMasterId r:id="rId12"/>
  </p:handoutMasterIdLst>
  <p:sldIdLst>
    <p:sldId id="2804" r:id="rId5"/>
    <p:sldId id="2800" r:id="rId6"/>
    <p:sldId id="2801" r:id="rId7"/>
    <p:sldId id="2802" r:id="rId8"/>
    <p:sldId id="2803" r:id="rId9"/>
    <p:sldId id="2794" r:id="rId10"/>
  </p:sldIdLst>
  <p:sldSz cx="12192000" cy="6858000"/>
  <p:notesSz cx="6797675" cy="9928225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pos="698">
          <p15:clr>
            <a:srgbClr val="A4A3A4"/>
          </p15:clr>
        </p15:guide>
        <p15:guide id="3" pos="73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9" d="100"/>
          <a:sy n="69" d="100"/>
        </p:scale>
        <p:origin x="580" y="32"/>
      </p:cViewPr>
      <p:guideLst>
        <p:guide orient="horz" pos="1139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2025/3/17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2025/3/17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2611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124F95-A27F-4848-8BFC-F38062363DB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10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124F95-A27F-4848-8BFC-F38062363DB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392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124F95-A27F-4848-8BFC-F38062363DB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464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GI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/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8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/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1283309" y="6321777"/>
            <a:ext cx="82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4958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7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0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75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12048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412048" y="956011"/>
            <a:ext cx="11779952" cy="1989667"/>
          </a:xfrm>
          <a:prstGeom prst="rect">
            <a:avLst/>
          </a:prstGeom>
        </p:spPr>
        <p:txBody>
          <a:bodyPr lIns="81750" tIns="40874" rIns="81750" bIns="40874"/>
          <a:lstStyle>
            <a:lvl1pPr marL="318770" indent="-318770">
              <a:lnSpc>
                <a:spcPct val="120000"/>
              </a:lnSpc>
              <a:spcBef>
                <a:spcPts val="385"/>
              </a:spcBef>
              <a:buFontTx/>
              <a:buBlip>
                <a:blip r:embed="rId2"/>
              </a:buBlip>
              <a:defRPr sz="18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82600" indent="-262890">
              <a:lnSpc>
                <a:spcPct val="120000"/>
              </a:lnSpc>
              <a:buSzPct val="100000"/>
              <a:buFont typeface="Wingdings" panose="05000000000000000000" pitchFamily="2" charset="2"/>
              <a:buChar char="Ø"/>
              <a:defRPr sz="16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643890" indent="-212090">
              <a:lnSpc>
                <a:spcPct val="120000"/>
              </a:lnSpc>
              <a:buFont typeface="Wingdings" panose="05000000000000000000" pitchFamily="2" charset="2"/>
              <a:buChar char="n"/>
              <a:defRPr sz="14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523365" indent="-255270">
              <a:lnSpc>
                <a:spcPct val="120000"/>
              </a:lnSpc>
              <a:buFont typeface="Wingdings" panose="05000000000000000000" pitchFamily="2" charset="2"/>
              <a:buChar char="l"/>
              <a:defRPr sz="1300" b="1">
                <a:latin typeface="微软雅黑" panose="020B0503020204020204" charset="-122"/>
                <a:ea typeface="微软雅黑" panose="020B0503020204020204" charset="-122"/>
              </a:defRPr>
            </a:lvl4pPr>
            <a:lvl5pPr marL="1946275" indent="-255270">
              <a:lnSpc>
                <a:spcPct val="120000"/>
              </a:lnSpc>
              <a:buFont typeface="Wingdings" panose="05000000000000000000" pitchFamily="2" charset="2"/>
              <a:buChar char="u"/>
              <a:defRPr sz="1100" b="1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单击此处添加一级文本</a:t>
            </a:r>
            <a:endParaRPr lang="en-US" altLang="zh-CN" dirty="0"/>
          </a:p>
          <a:p>
            <a:pPr lvl="1"/>
            <a:r>
              <a:rPr lang="zh-CN" altLang="en-US" dirty="0"/>
              <a:t>单击此处添加二级文本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三级文本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8475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412048" y="964557"/>
            <a:ext cx="11779952" cy="1989667"/>
          </a:xfrm>
          <a:prstGeom prst="rect">
            <a:avLst/>
          </a:prstGeom>
        </p:spPr>
        <p:txBody>
          <a:bodyPr lIns="81750" tIns="40874" rIns="81750" bIns="40874"/>
          <a:lstStyle>
            <a:lvl1pPr marL="318770" indent="-318770">
              <a:lnSpc>
                <a:spcPct val="120000"/>
              </a:lnSpc>
              <a:spcBef>
                <a:spcPts val="385"/>
              </a:spcBef>
              <a:buFontTx/>
              <a:buBlip>
                <a:blip r:embed="rId2"/>
              </a:buBlip>
              <a:defRPr sz="18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82600" indent="-262890">
              <a:lnSpc>
                <a:spcPct val="120000"/>
              </a:lnSpc>
              <a:buSzPct val="100000"/>
              <a:buFont typeface="Wingdings" panose="05000000000000000000" pitchFamily="2" charset="2"/>
              <a:buChar char="Ø"/>
              <a:defRPr sz="16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643890" indent="-212090">
              <a:lnSpc>
                <a:spcPct val="120000"/>
              </a:lnSpc>
              <a:buFont typeface="Wingdings" panose="05000000000000000000" pitchFamily="2" charset="2"/>
              <a:buChar char="n"/>
              <a:defRPr sz="14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523365" indent="-255270">
              <a:lnSpc>
                <a:spcPct val="120000"/>
              </a:lnSpc>
              <a:buFont typeface="Wingdings" panose="05000000000000000000" pitchFamily="2" charset="2"/>
              <a:buChar char="l"/>
              <a:defRPr sz="1300" b="1">
                <a:latin typeface="微软雅黑" panose="020B0503020204020204" charset="-122"/>
                <a:ea typeface="微软雅黑" panose="020B0503020204020204" charset="-122"/>
              </a:defRPr>
            </a:lvl4pPr>
            <a:lvl5pPr marL="1946275" indent="-255270">
              <a:lnSpc>
                <a:spcPct val="120000"/>
              </a:lnSpc>
              <a:buFont typeface="Wingdings" panose="05000000000000000000" pitchFamily="2" charset="2"/>
              <a:buChar char="u"/>
              <a:defRPr sz="1100" b="1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单击此处添加一级文本</a:t>
            </a:r>
            <a:endParaRPr lang="en-US" altLang="zh-CN" dirty="0"/>
          </a:p>
          <a:p>
            <a:pPr lvl="1"/>
            <a:r>
              <a:rPr lang="zh-CN" altLang="en-US" dirty="0"/>
              <a:t>单击此处添加二级文本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三级文本</a:t>
            </a:r>
            <a:endParaRPr lang="en-US" altLang="zh-CN" dirty="0"/>
          </a:p>
        </p:txBody>
      </p:sp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412048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1685915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53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9"/>
          <p:cNvSpPr>
            <a:spLocks noGrp="1"/>
          </p:cNvSpPr>
          <p:nvPr>
            <p:ph sz="quarter" idx="13"/>
          </p:nvPr>
        </p:nvSpPr>
        <p:spPr>
          <a:xfrm>
            <a:off x="451744" y="1001126"/>
            <a:ext cx="11082187" cy="5551404"/>
          </a:xfrm>
          <a:prstGeom prst="rect">
            <a:avLst/>
          </a:prstGeom>
        </p:spPr>
        <p:txBody>
          <a:bodyPr lIns="87259" tIns="43630" rIns="87259" bIns="43630"/>
          <a:lstStyle>
            <a:lvl1pPr>
              <a:buFontTx/>
              <a:buBlip>
                <a:blip r:embed="rId2"/>
              </a:buBlip>
              <a:defRPr kumimoji="1" lang="zh-CN" altLang="en-US" sz="1900" b="1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>
              <a:buFontTx/>
              <a:buBlip>
                <a:blip r:embed="rId3"/>
              </a:buBlip>
              <a:defRPr kumimoji="1" lang="zh-CN" altLang="en-US" sz="1700" b="1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buFontTx/>
              <a:buBlip>
                <a:blip r:embed="rId4"/>
              </a:buBlip>
              <a:defRPr kumimoji="1" lang="zh-CN" altLang="en-US" sz="1600" b="1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kumimoji="1" lang="zh-CN" altLang="en-US" sz="1400" b="1" dirty="0" smtClean="0">
                <a:solidFill>
                  <a:srgbClr val="000066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4"/>
          </p:nvPr>
        </p:nvSpPr>
        <p:spPr>
          <a:xfrm>
            <a:off x="8791055" y="6356937"/>
            <a:ext cx="2845283" cy="364281"/>
          </a:xfrm>
          <a:prstGeom prst="rect">
            <a:avLst/>
          </a:prstGeom>
        </p:spPr>
        <p:txBody>
          <a:bodyPr lIns="87259" tIns="43630" rIns="87259" bIns="43630"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XX</a:t>
            </a:r>
            <a:r>
              <a:rPr lang="zh-CN" altLang="en-US"/>
              <a:t>公司 </a:t>
            </a: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12</a:t>
            </a:r>
            <a:r>
              <a:rPr lang="zh-CN" altLang="en-US"/>
              <a:t>月</a:t>
            </a:r>
            <a:r>
              <a:rPr lang="en-US" altLang="zh-CN"/>
              <a:t>7</a:t>
            </a:r>
            <a:r>
              <a:rPr lang="zh-CN" altLang="en-US"/>
              <a:t>日</a:t>
            </a:r>
          </a:p>
        </p:txBody>
      </p:sp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451744" y="169640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110579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953077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12D98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1195" y="6244599"/>
            <a:ext cx="2842941" cy="47862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4871" y="6244599"/>
            <a:ext cx="3862260" cy="47862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874" y="6244599"/>
            <a:ext cx="2842941" cy="478627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>2025/3/17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79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759374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3302659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783987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10048787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2514126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19.jpe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8.jpeg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1" r:id="rId2"/>
    <p:sldLayoutId id="2147483654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5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913308-F349-4B6D-A68A-DD1791B4A57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57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11"/>
          <p:cNvSpPr txBox="1">
            <a:spLocks noChangeArrowheads="1"/>
          </p:cNvSpPr>
          <p:nvPr/>
        </p:nvSpPr>
        <p:spPr bwMode="auto">
          <a:xfrm>
            <a:off x="3026111" y="5446317"/>
            <a:ext cx="2108316" cy="331589"/>
          </a:xfrm>
          <a:prstGeom prst="rect">
            <a:avLst/>
          </a:prstGeom>
          <a:noFill/>
          <a:ln>
            <a:noFill/>
          </a:ln>
        </p:spPr>
        <p:txBody>
          <a:bodyPr lIns="84531" tIns="42266" rIns="84531" bIns="42266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100" name="Text Box 12"/>
          <p:cNvSpPr txBox="1">
            <a:spLocks noChangeArrowheads="1"/>
          </p:cNvSpPr>
          <p:nvPr/>
        </p:nvSpPr>
        <p:spPr bwMode="auto">
          <a:xfrm>
            <a:off x="4559060" y="6382834"/>
            <a:ext cx="2112299" cy="331589"/>
          </a:xfrm>
          <a:prstGeom prst="rect">
            <a:avLst/>
          </a:prstGeom>
          <a:noFill/>
          <a:ln>
            <a:noFill/>
          </a:ln>
        </p:spPr>
        <p:txBody>
          <a:bodyPr lIns="84531" tIns="42266" rIns="84531" bIns="42266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1585742" y="6412851"/>
            <a:ext cx="606425" cy="33210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2F4D71"/>
            </a:prstShdw>
          </a:effectLst>
        </p:spPr>
        <p:txBody>
          <a:bodyPr wrap="none" lIns="83199" tIns="43264" rIns="83199" bIns="43264" anchor="ctr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fld id="{B2DE838B-0F12-4B31-B7D1-2D0F6538ECB8}" type="slidenum">
              <a:rPr lang="en-US" altLang="zh-CN" b="1" smtClean="0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</a:rPr>
              <a:t>‹#›</a:t>
            </a:fld>
            <a:endParaRPr lang="en-US" altLang="zh-CN" b="1" dirty="0">
              <a:solidFill>
                <a:srgbClr val="002C6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944" y="223755"/>
            <a:ext cx="1810077" cy="468453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45719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194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</p:sldLayoutIdLst>
  <p:hf hdr="0" ftr="0" dt="0"/>
  <p:txStyles>
    <p:titleStyle>
      <a:lvl1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2pPr>
      <a:lvl3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3pPr>
      <a:lvl4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4pPr>
      <a:lvl5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5pPr>
      <a:lvl6pPr marL="456565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6pPr>
      <a:lvl7pPr marL="913130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7pPr>
      <a:lvl8pPr marL="1369695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8pPr>
      <a:lvl9pPr marL="1826260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9pPr>
    </p:titleStyle>
    <p:bodyStyle>
      <a:lvl1pPr marL="316865" indent="-316865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0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1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09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2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182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8390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495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1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7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88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10" name="图片 9" descr="2.22-"/>
          <p:cNvPicPr>
            <a:picLocks noChangeAspect="1"/>
          </p:cNvPicPr>
          <p:nvPr/>
        </p:nvPicPr>
        <p:blipFill>
          <a:blip r:embed="rId9"/>
          <a:srcRect r="214" b="129"/>
          <a:stretch>
            <a:fillRect/>
          </a:stretch>
        </p:blipFill>
        <p:spPr>
          <a:xfrm>
            <a:off x="0" y="-1270"/>
            <a:ext cx="12240260" cy="6891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0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0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1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2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8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2025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  <p:extLst>
      <p:ext uri="{BB962C8B-B14F-4D97-AF65-F5344CB8AC3E}">
        <p14:creationId xmlns:p14="http://schemas.microsoft.com/office/powerpoint/2010/main" val="235172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/>
          <a:lstStyle/>
          <a:p>
            <a:pPr defTabSz="84518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报告内容</a:t>
            </a:r>
          </a:p>
        </p:txBody>
      </p:sp>
      <p:sp>
        <p:nvSpPr>
          <p:cNvPr id="12" name="Text Box 60">
            <a:extLst>
              <a:ext uri="{FF2B5EF4-FFF2-40B4-BE49-F238E27FC236}">
                <a16:creationId xmlns:a16="http://schemas.microsoft.com/office/drawing/2014/main" id="{18F9D29C-E961-42F8-817A-73AEE3D5E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13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14" name="Text Box 60">
            <a:extLst>
              <a:ext uri="{FF2B5EF4-FFF2-40B4-BE49-F238E27FC236}">
                <a16:creationId xmlns:a16="http://schemas.microsoft.com/office/drawing/2014/main" id="{81C4574A-4189-4650-BF4E-7D51BEAD0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过往业绩包括主要工作业绩，带团队成果关键事件，关键指标、突出问题等方面取得的重大成效等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5" name="Text Box 60">
            <a:extLst>
              <a:ext uri="{FF2B5EF4-FFF2-40B4-BE49-F238E27FC236}">
                <a16:creationId xmlns:a16="http://schemas.microsoft.com/office/drawing/2014/main" id="{303851E9-2604-4498-A769-CFE21FA5F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6" name="Text Box 60">
            <a:extLst>
              <a:ext uri="{FF2B5EF4-FFF2-40B4-BE49-F238E27FC236}">
                <a16:creationId xmlns:a16="http://schemas.microsoft.com/office/drawing/2014/main" id="{3F0708BE-D11F-4CD0-A179-CE2B9EDD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17" name="矩形 4">
            <a:extLst>
              <a:ext uri="{FF2B5EF4-FFF2-40B4-BE49-F238E27FC236}">
                <a16:creationId xmlns:a16="http://schemas.microsoft.com/office/drawing/2014/main" id="{C0E87789-94A2-4890-921F-95CCCC1D0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；根据年度工作目标，给出为支撑目标实现的具体措施计划。方案中需考虑并阐述如何与相关部门有效协同，领导内部团队支撑目标达成。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8" name="Text Box 60">
            <a:extLst>
              <a:ext uri="{FF2B5EF4-FFF2-40B4-BE49-F238E27FC236}">
                <a16:creationId xmlns:a16="http://schemas.microsoft.com/office/drawing/2014/main" id="{3F0708BE-D11F-4CD0-A179-CE2B9EDD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41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一、个人简介（样例）</a:t>
            </a:r>
          </a:p>
        </p:txBody>
      </p: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C777012C-618A-4B81-B7A4-82D7292E3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280207"/>
              </p:ext>
            </p:extLst>
          </p:nvPr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741882435"/>
                    </a:ext>
                  </a:extLst>
                </a:gridCol>
              </a:tblGrid>
              <a:tr h="540809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E2251AE6-7C8F-49D3-8C3B-F8C313D9E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783737"/>
              </p:ext>
            </p:extLst>
          </p:nvPr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2D31E2E6-4B2B-46E3-A29E-C20298EFC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805682"/>
              </p:ext>
            </p:extLst>
          </p:nvPr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98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报告要求</a:t>
            </a:r>
          </a:p>
        </p:txBody>
      </p:sp>
      <p:sp>
        <p:nvSpPr>
          <p:cNvPr id="7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461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四、本人廉洁承诺</a:t>
            </a:r>
          </a:p>
        </p:txBody>
      </p:sp>
      <p:sp>
        <p:nvSpPr>
          <p:cNvPr id="3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741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N2VlZGRhMWM3MTViYzFhMWExYTMyMWU2NzIwNDdmYTI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中国一汽">
      <a:dk1>
        <a:srgbClr val="FFFFFF"/>
      </a:dk1>
      <a:lt1>
        <a:srgbClr val="FFFFFF"/>
      </a:lt1>
      <a:dk2>
        <a:srgbClr val="7F7F7F"/>
      </a:dk2>
      <a:lt2>
        <a:srgbClr val="1F497D"/>
      </a:lt2>
      <a:accent1>
        <a:srgbClr val="8DB3E2"/>
      </a:accent1>
      <a:accent2>
        <a:srgbClr val="548DD4"/>
      </a:accent2>
      <a:accent3>
        <a:srgbClr val="17365D"/>
      </a:accent3>
      <a:accent4>
        <a:srgbClr val="1F497D"/>
      </a:accent4>
      <a:accent5>
        <a:srgbClr val="FF0000"/>
      </a:accent5>
      <a:accent6>
        <a:srgbClr val="002060"/>
      </a:accent6>
      <a:hlink>
        <a:srgbClr val="1F497D"/>
      </a:hlink>
      <a:folHlink>
        <a:srgbClr val="7F7F7F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  <a:txDef>
      <a:spPr>
        <a:noFill/>
      </a:spPr>
      <a:bodyPr wrap="square" rtlCol="0" anchor="ctr" anchorCtr="0">
        <a:noAutofit/>
      </a:bodyPr>
      <a:lstStyle>
        <a:defPPr algn="l">
          <a:defRPr b="1" dirty="0" smtClean="0"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中国一汽和红旗品牌联合标识">
  <a:themeElements>
    <a:clrScheme name="自定义 3">
      <a:dk1>
        <a:srgbClr val="152A8C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ap="flat" cmpd="sng" algn="ctr">
          <a:solidFill>
            <a:srgbClr val="152A8C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600" b="0" i="0" u="none" strike="noStrike" cap="none" normalizeH="0" baseline="0" smtClean="0">
            <a:ln>
              <a:noFill/>
            </a:ln>
            <a:solidFill>
              <a:srgbClr val="152A8C"/>
            </a:solidFill>
            <a:effectLst/>
            <a:latin typeface="微软雅黑" panose="020B0503020204020204" charset="-122"/>
            <a:ea typeface="微软雅黑" panose="020B050302020402020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  <a:txDef>
      <a:spPr/>
      <a:bodyPr lIns="81750" tIns="40874" rIns="81750" bIns="40874"/>
      <a:lstStyle>
        <a:defPPr marL="0" indent="0" algn="ctr">
          <a:lnSpc>
            <a:spcPct val="120000"/>
          </a:lnSpc>
          <a:buNone/>
          <a:defRPr lang="zh-CN" altLang="en-US" kern="0" dirty="0">
            <a:solidFill>
              <a:srgbClr val="152A8C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303</Words>
  <Application>Microsoft Office PowerPoint</Application>
  <PresentationFormat>宽屏</PresentationFormat>
  <Paragraphs>52</Paragraphs>
  <Slides>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等线</vt:lpstr>
      <vt:lpstr>黑体</vt:lpstr>
      <vt:lpstr>宋体</vt:lpstr>
      <vt:lpstr>微软雅黑</vt:lpstr>
      <vt:lpstr>Arial</vt:lpstr>
      <vt:lpstr>Arial Black</vt:lpstr>
      <vt:lpstr>Calibri</vt:lpstr>
      <vt:lpstr>Times New Roman</vt:lpstr>
      <vt:lpstr>Wingdings</vt:lpstr>
      <vt:lpstr>1_Office 主题</vt:lpstr>
      <vt:lpstr>2_Office 主题</vt:lpstr>
      <vt:lpstr>3_Office 主题</vt:lpstr>
      <vt:lpstr>4_中国一汽和红旗品牌联合标识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陈秋彤(人力资源部(党委干部部)-综合人事管理部（人岗匹配中心）)</cp:lastModifiedBy>
  <cp:revision>459</cp:revision>
  <cp:lastPrinted>2024-04-16T01:15:53Z</cp:lastPrinted>
  <dcterms:created xsi:type="dcterms:W3CDTF">2021-11-25T02:30:00Z</dcterms:created>
  <dcterms:modified xsi:type="dcterms:W3CDTF">2025-03-17T05:31:45Z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BA9DAB41858743EF94893B372AC538AF</vt:lpwstr>
  </property>
</Properties>
</file>