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tags/tag3.xml" ContentType="application/vnd.openxmlformats-officedocument.presentationml.tags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tags/tag4.xml" ContentType="application/vnd.openxmlformats-officedocument.presentationml.tags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  <p:sldMasterId id="2147483729" r:id="rId2"/>
    <p:sldMasterId id="2147483734" r:id="rId3"/>
    <p:sldMasterId id="2147483742" r:id="rId4"/>
    <p:sldMasterId id="2147483748" r:id="rId5"/>
    <p:sldMasterId id="2147483750" r:id="rId6"/>
    <p:sldMasterId id="2147483752" r:id="rId7"/>
  </p:sldMasterIdLst>
  <p:notesMasterIdLst>
    <p:notesMasterId r:id="rId14"/>
  </p:notesMasterIdLst>
  <p:handoutMasterIdLst>
    <p:handoutMasterId r:id="rId15"/>
  </p:handoutMasterIdLst>
  <p:sldIdLst>
    <p:sldId id="2805" r:id="rId8"/>
    <p:sldId id="2806" r:id="rId9"/>
    <p:sldId id="2807" r:id="rId10"/>
    <p:sldId id="2808" r:id="rId11"/>
    <p:sldId id="2809" r:id="rId12"/>
    <p:sldId id="2812" r:id="rId13"/>
  </p:sldIdLst>
  <p:sldSz cx="12192000" cy="6858000"/>
  <p:notesSz cx="6797675" cy="9928225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9" userDrawn="1">
          <p15:clr>
            <a:srgbClr val="A4A3A4"/>
          </p15:clr>
        </p15:guide>
        <p15:guide id="2" pos="698">
          <p15:clr>
            <a:srgbClr val="A4A3A4"/>
          </p15:clr>
        </p15:guide>
        <p15:guide id="3" pos="73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相亲相爱一家人" initials="相亲相爱一家人" lastIdx="4" clrIdx="0"/>
  <p:cmAuthor id="2" name="AutoBVT" initials="A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2D98"/>
    <a:srgbClr val="202020"/>
    <a:srgbClr val="F2F2F2"/>
    <a:srgbClr val="152A8C"/>
    <a:srgbClr val="969696"/>
    <a:srgbClr val="808080"/>
    <a:srgbClr val="B2B2B2"/>
    <a:srgbClr val="2796D4"/>
    <a:srgbClr val="0F288D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30" autoAdjust="0"/>
    <p:restoredTop sz="93963" autoAdjust="0"/>
  </p:normalViewPr>
  <p:slideViewPr>
    <p:cSldViewPr snapToGrid="0" showGuides="1">
      <p:cViewPr varScale="1">
        <p:scale>
          <a:sx n="69" d="100"/>
          <a:sy n="69" d="100"/>
        </p:scale>
        <p:origin x="580" y="44"/>
      </p:cViewPr>
      <p:guideLst>
        <p:guide orient="horz" pos="1139"/>
        <p:guide pos="698"/>
        <p:guide pos="73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19" y="5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A7754-4016-4142-A148-2FD9F4901B1C}" type="datetimeFigureOut">
              <a:rPr lang="zh-CN" altLang="en-US" smtClean="0"/>
              <a:t>2025/7/16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C411A-1614-4C2C-83A9-37A725D131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061E6-9082-4DE5-9A66-8A4CDD823213}" type="datetimeFigureOut">
              <a:rPr lang="zh-CN" altLang="en-US" smtClean="0"/>
              <a:t>2025/7/16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24F95-A27F-4848-8BFC-F38062363D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2611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GI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 rotWithShape="1">
          <a:blip r:embed="rId3"/>
          <a:srcRect l="25931" r="26436" b="73822"/>
          <a:stretch/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10" name="图片 9" descr="红旗新能源-横-0107_p_画板 2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14058" t="919" r="15402" b="7633"/>
          <a:stretch>
            <a:fillRect/>
          </a:stretch>
        </p:blipFill>
        <p:spPr>
          <a:xfrm>
            <a:off x="9572174" y="219362"/>
            <a:ext cx="2143351" cy="812971"/>
          </a:xfrm>
          <a:prstGeom prst="rect">
            <a:avLst/>
          </a:prstGeom>
        </p:spPr>
      </p:pic>
      <p:pic>
        <p:nvPicPr>
          <p:cNvPr id="13" name="图片 12" descr="未标题-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0681" y="382626"/>
            <a:ext cx="2073771" cy="53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148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18000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r="14979" b="10248"/>
          <a:stretch/>
        </p:blipFill>
        <p:spPr>
          <a:xfrm>
            <a:off x="9788769" y="64676"/>
            <a:ext cx="1770185" cy="66537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11283309" y="6321777"/>
            <a:ext cx="825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4958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476602"/>
            <a:ext cx="12192000" cy="190479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 userDrawn="1"/>
        </p:nvPicPr>
        <p:blipFill rotWithShape="1">
          <a:blip r:embed="rId4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09943" y="134677"/>
            <a:ext cx="61849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78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 rotWithShape="1">
          <a:blip r:embed="rId3"/>
          <a:srcRect l="25931" r="26436" b="73822"/>
          <a:stretch>
            <a:fillRect/>
          </a:stretch>
        </p:blipFill>
        <p:spPr>
          <a:xfrm>
            <a:off x="0" y="0"/>
            <a:ext cx="12191999" cy="1795311"/>
          </a:xfrm>
          <a:prstGeom prst="rect">
            <a:avLst/>
          </a:prstGeom>
        </p:spPr>
      </p:pic>
      <p:pic>
        <p:nvPicPr>
          <p:cNvPr id="10" name="图片 9" descr="红旗新能源-横-0107_p_画板 2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14058" t="919" r="15402" b="7633"/>
          <a:stretch>
            <a:fillRect/>
          </a:stretch>
        </p:blipFill>
        <p:spPr>
          <a:xfrm>
            <a:off x="9572174" y="219362"/>
            <a:ext cx="2143351" cy="812971"/>
          </a:xfrm>
          <a:prstGeom prst="rect">
            <a:avLst/>
          </a:prstGeom>
        </p:spPr>
      </p:pic>
      <p:pic>
        <p:nvPicPr>
          <p:cNvPr id="13" name="图片 12" descr="未标题-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0681" y="382626"/>
            <a:ext cx="2073771" cy="53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708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18000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r="14979" b="10248"/>
          <a:stretch>
            <a:fillRect/>
          </a:stretch>
        </p:blipFill>
        <p:spPr>
          <a:xfrm>
            <a:off x="9788769" y="64676"/>
            <a:ext cx="1770185" cy="66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875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476602"/>
            <a:ext cx="12192000" cy="190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1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12048" y="212368"/>
            <a:ext cx="9850832" cy="54857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 sz="230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单击此处添加二级目录标题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412048" y="956011"/>
            <a:ext cx="11779952" cy="1989667"/>
          </a:xfrm>
          <a:prstGeom prst="rect">
            <a:avLst/>
          </a:prstGeom>
        </p:spPr>
        <p:txBody>
          <a:bodyPr lIns="81750" tIns="40874" rIns="81750" bIns="40874"/>
          <a:lstStyle>
            <a:lvl1pPr marL="318770" indent="-318770">
              <a:lnSpc>
                <a:spcPct val="120000"/>
              </a:lnSpc>
              <a:spcBef>
                <a:spcPts val="385"/>
              </a:spcBef>
              <a:buFontTx/>
              <a:buBlip>
                <a:blip r:embed="rId2"/>
              </a:buBlip>
              <a:defRPr sz="18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82600" indent="-262890">
              <a:lnSpc>
                <a:spcPct val="120000"/>
              </a:lnSpc>
              <a:buSzPct val="100000"/>
              <a:buFont typeface="Wingdings" panose="05000000000000000000" pitchFamily="2" charset="2"/>
              <a:buChar char="Ø"/>
              <a:defRPr sz="16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643890" indent="-212090">
              <a:lnSpc>
                <a:spcPct val="120000"/>
              </a:lnSpc>
              <a:buFont typeface="Wingdings" panose="05000000000000000000" pitchFamily="2" charset="2"/>
              <a:buChar char="n"/>
              <a:defRPr sz="14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523365" indent="-255270">
              <a:lnSpc>
                <a:spcPct val="120000"/>
              </a:lnSpc>
              <a:buFont typeface="Wingdings" panose="05000000000000000000" pitchFamily="2" charset="2"/>
              <a:buChar char="l"/>
              <a:defRPr sz="1300" b="1">
                <a:latin typeface="微软雅黑" panose="020B0503020204020204" charset="-122"/>
                <a:ea typeface="微软雅黑" panose="020B0503020204020204" charset="-122"/>
              </a:defRPr>
            </a:lvl4pPr>
            <a:lvl5pPr marL="1946275" indent="-255270">
              <a:lnSpc>
                <a:spcPct val="120000"/>
              </a:lnSpc>
              <a:buFont typeface="Wingdings" panose="05000000000000000000" pitchFamily="2" charset="2"/>
              <a:buChar char="u"/>
              <a:defRPr sz="1100" b="1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单击此处添加一级文本</a:t>
            </a:r>
            <a:endParaRPr lang="en-US" altLang="zh-CN" dirty="0"/>
          </a:p>
          <a:p>
            <a:pPr lvl="1"/>
            <a:r>
              <a:rPr lang="zh-CN" altLang="en-US" dirty="0"/>
              <a:t>单击此处添加二级文本</a:t>
            </a:r>
            <a:endParaRPr lang="en-US" altLang="zh-CN" dirty="0"/>
          </a:p>
          <a:p>
            <a:pPr lvl="2"/>
            <a:r>
              <a:rPr lang="en-US" altLang="zh-CN" dirty="0"/>
              <a:t> </a:t>
            </a:r>
            <a:r>
              <a:rPr lang="zh-CN" altLang="en-US" dirty="0"/>
              <a:t>三级文本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84757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412048" y="964557"/>
            <a:ext cx="11779952" cy="1989667"/>
          </a:xfrm>
          <a:prstGeom prst="rect">
            <a:avLst/>
          </a:prstGeom>
        </p:spPr>
        <p:txBody>
          <a:bodyPr lIns="81750" tIns="40874" rIns="81750" bIns="40874"/>
          <a:lstStyle>
            <a:lvl1pPr marL="318770" indent="-318770">
              <a:lnSpc>
                <a:spcPct val="120000"/>
              </a:lnSpc>
              <a:spcBef>
                <a:spcPts val="385"/>
              </a:spcBef>
              <a:buFontTx/>
              <a:buBlip>
                <a:blip r:embed="rId2"/>
              </a:buBlip>
              <a:defRPr sz="18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82600" indent="-262890">
              <a:lnSpc>
                <a:spcPct val="120000"/>
              </a:lnSpc>
              <a:buSzPct val="100000"/>
              <a:buFont typeface="Wingdings" panose="05000000000000000000" pitchFamily="2" charset="2"/>
              <a:buChar char="Ø"/>
              <a:defRPr sz="16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643890" indent="-212090">
              <a:lnSpc>
                <a:spcPct val="120000"/>
              </a:lnSpc>
              <a:buFont typeface="Wingdings" panose="05000000000000000000" pitchFamily="2" charset="2"/>
              <a:buChar char="n"/>
              <a:defRPr sz="14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523365" indent="-255270">
              <a:lnSpc>
                <a:spcPct val="120000"/>
              </a:lnSpc>
              <a:buFont typeface="Wingdings" panose="05000000000000000000" pitchFamily="2" charset="2"/>
              <a:buChar char="l"/>
              <a:defRPr sz="1300" b="1">
                <a:latin typeface="微软雅黑" panose="020B0503020204020204" charset="-122"/>
                <a:ea typeface="微软雅黑" panose="020B0503020204020204" charset="-122"/>
              </a:defRPr>
            </a:lvl4pPr>
            <a:lvl5pPr marL="1946275" indent="-255270">
              <a:lnSpc>
                <a:spcPct val="120000"/>
              </a:lnSpc>
              <a:buFont typeface="Wingdings" panose="05000000000000000000" pitchFamily="2" charset="2"/>
              <a:buChar char="u"/>
              <a:defRPr sz="1100" b="1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单击此处添加一级文本</a:t>
            </a:r>
            <a:endParaRPr lang="en-US" altLang="zh-CN" dirty="0"/>
          </a:p>
          <a:p>
            <a:pPr lvl="1"/>
            <a:r>
              <a:rPr lang="zh-CN" altLang="en-US" dirty="0"/>
              <a:t>单击此处添加二级文本</a:t>
            </a:r>
            <a:endParaRPr lang="en-US" altLang="zh-CN" dirty="0"/>
          </a:p>
          <a:p>
            <a:pPr lvl="2"/>
            <a:r>
              <a:rPr lang="en-US" altLang="zh-CN" dirty="0"/>
              <a:t> </a:t>
            </a:r>
            <a:r>
              <a:rPr lang="zh-CN" altLang="en-US" dirty="0"/>
              <a:t>三级文本</a:t>
            </a:r>
            <a:endParaRPr lang="en-US" altLang="zh-CN" dirty="0"/>
          </a:p>
        </p:txBody>
      </p:sp>
      <p:sp>
        <p:nvSpPr>
          <p:cNvPr id="5" name="标题 1"/>
          <p:cNvSpPr>
            <a:spLocks noGrp="1"/>
          </p:cNvSpPr>
          <p:nvPr>
            <p:ph type="title" hasCustomPrompt="1"/>
          </p:nvPr>
        </p:nvSpPr>
        <p:spPr>
          <a:xfrm>
            <a:off x="412048" y="212368"/>
            <a:ext cx="9850832" cy="54857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 sz="230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单击此处添加二级目录标题</a:t>
            </a:r>
          </a:p>
        </p:txBody>
      </p:sp>
    </p:spTree>
    <p:extLst>
      <p:ext uri="{BB962C8B-B14F-4D97-AF65-F5344CB8AC3E}">
        <p14:creationId xmlns:p14="http://schemas.microsoft.com/office/powerpoint/2010/main" val="1685915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953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9"/>
          <p:cNvSpPr>
            <a:spLocks noGrp="1"/>
          </p:cNvSpPr>
          <p:nvPr>
            <p:ph sz="quarter" idx="13"/>
          </p:nvPr>
        </p:nvSpPr>
        <p:spPr>
          <a:xfrm>
            <a:off x="451744" y="1001126"/>
            <a:ext cx="11082187" cy="5551404"/>
          </a:xfrm>
          <a:prstGeom prst="rect">
            <a:avLst/>
          </a:prstGeom>
        </p:spPr>
        <p:txBody>
          <a:bodyPr lIns="87259" tIns="43630" rIns="87259" bIns="43630"/>
          <a:lstStyle>
            <a:lvl1pPr>
              <a:buFontTx/>
              <a:buBlip>
                <a:blip r:embed="rId2"/>
              </a:buBlip>
              <a:defRPr kumimoji="1" lang="zh-CN" altLang="en-US" sz="1900" b="1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>
              <a:buFontTx/>
              <a:buBlip>
                <a:blip r:embed="rId3"/>
              </a:buBlip>
              <a:defRPr kumimoji="1" lang="zh-CN" altLang="en-US" sz="1700" b="1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buFontTx/>
              <a:buBlip>
                <a:blip r:embed="rId4"/>
              </a:buBlip>
              <a:defRPr kumimoji="1" lang="zh-CN" altLang="en-US" sz="1600" b="1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kumimoji="1" lang="zh-CN" altLang="en-US" sz="1400" b="1" dirty="0" smtClean="0">
                <a:solidFill>
                  <a:srgbClr val="000066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</p:txBody>
      </p:sp>
      <p:sp>
        <p:nvSpPr>
          <p:cNvPr id="4" name="灯片编号占位符 4"/>
          <p:cNvSpPr>
            <a:spLocks noGrp="1"/>
          </p:cNvSpPr>
          <p:nvPr>
            <p:ph type="sldNum" sz="quarter" idx="14"/>
          </p:nvPr>
        </p:nvSpPr>
        <p:spPr>
          <a:xfrm>
            <a:off x="8791055" y="6356937"/>
            <a:ext cx="2845283" cy="364281"/>
          </a:xfrm>
          <a:prstGeom prst="rect">
            <a:avLst/>
          </a:prstGeom>
        </p:spPr>
        <p:txBody>
          <a:bodyPr lIns="87259" tIns="43630" rIns="87259" bIns="43630"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XX</a:t>
            </a:r>
            <a:r>
              <a:rPr lang="zh-CN" altLang="en-US"/>
              <a:t>公司 </a:t>
            </a: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12</a:t>
            </a:r>
            <a:r>
              <a:rPr lang="zh-CN" altLang="en-US"/>
              <a:t>月</a:t>
            </a:r>
            <a:r>
              <a:rPr lang="en-US" altLang="zh-CN"/>
              <a:t>7</a:t>
            </a:r>
            <a:r>
              <a:rPr lang="zh-CN" altLang="en-US"/>
              <a:t>日</a:t>
            </a:r>
          </a:p>
        </p:txBody>
      </p:sp>
      <p:sp>
        <p:nvSpPr>
          <p:cNvPr id="5" name="标题 1"/>
          <p:cNvSpPr>
            <a:spLocks noGrp="1"/>
          </p:cNvSpPr>
          <p:nvPr>
            <p:ph type="title" hasCustomPrompt="1"/>
          </p:nvPr>
        </p:nvSpPr>
        <p:spPr>
          <a:xfrm>
            <a:off x="451744" y="169640"/>
            <a:ext cx="9850832" cy="54857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 sz="230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单击此处添加二级目录标题</a:t>
            </a:r>
          </a:p>
        </p:txBody>
      </p:sp>
    </p:spTree>
    <p:extLst>
      <p:ext uri="{BB962C8B-B14F-4D97-AF65-F5344CB8AC3E}">
        <p14:creationId xmlns:p14="http://schemas.microsoft.com/office/powerpoint/2010/main" val="110579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7860" y="990187"/>
            <a:ext cx="10947715" cy="547223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>
                <a:solidFill>
                  <a:srgbClr val="102A8D"/>
                </a:solidFill>
              </a:defRPr>
            </a:lvl1pPr>
            <a:lvl2pPr>
              <a:defRPr>
                <a:solidFill>
                  <a:srgbClr val="102A8D"/>
                </a:solidFill>
              </a:defRPr>
            </a:lvl2pPr>
            <a:lvl3pPr>
              <a:defRPr>
                <a:solidFill>
                  <a:srgbClr val="102A8D"/>
                </a:solidFill>
              </a:defRPr>
            </a:lvl3pPr>
            <a:lvl4pPr>
              <a:defRPr>
                <a:solidFill>
                  <a:srgbClr val="102A8D"/>
                </a:solidFill>
              </a:defRPr>
            </a:lvl4pPr>
            <a:lvl5pPr>
              <a:defRPr>
                <a:solidFill>
                  <a:srgbClr val="102A8D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477860" y="212368"/>
            <a:ext cx="9850832" cy="54857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 sz="230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单击此处添加二级目录标题</a:t>
            </a:r>
          </a:p>
        </p:txBody>
      </p:sp>
    </p:spTree>
    <p:extLst>
      <p:ext uri="{BB962C8B-B14F-4D97-AF65-F5344CB8AC3E}">
        <p14:creationId xmlns:p14="http://schemas.microsoft.com/office/powerpoint/2010/main" val="953077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12D98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1195" y="6244599"/>
            <a:ext cx="2842941" cy="47862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4871" y="6244599"/>
            <a:ext cx="3862260" cy="47862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874" y="6244599"/>
            <a:ext cx="2842941" cy="478627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0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  <a:t>2025/7/16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79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7860" y="990187"/>
            <a:ext cx="10947715" cy="547223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>
                <a:solidFill>
                  <a:srgbClr val="102A8D"/>
                </a:solidFill>
              </a:defRPr>
            </a:lvl1pPr>
            <a:lvl2pPr>
              <a:defRPr>
                <a:solidFill>
                  <a:srgbClr val="102A8D"/>
                </a:solidFill>
              </a:defRPr>
            </a:lvl2pPr>
            <a:lvl3pPr>
              <a:defRPr>
                <a:solidFill>
                  <a:srgbClr val="102A8D"/>
                </a:solidFill>
              </a:defRPr>
            </a:lvl3pPr>
            <a:lvl4pPr>
              <a:defRPr>
                <a:solidFill>
                  <a:srgbClr val="102A8D"/>
                </a:solidFill>
              </a:defRPr>
            </a:lvl4pPr>
            <a:lvl5pPr>
              <a:defRPr>
                <a:solidFill>
                  <a:srgbClr val="102A8D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477860" y="212368"/>
            <a:ext cx="9850832" cy="54857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 sz="230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单击此处添加二级目录标题</a:t>
            </a:r>
          </a:p>
        </p:txBody>
      </p:sp>
    </p:spTree>
    <p:extLst>
      <p:ext uri="{BB962C8B-B14F-4D97-AF65-F5344CB8AC3E}">
        <p14:creationId xmlns:p14="http://schemas.microsoft.com/office/powerpoint/2010/main" val="3302659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7860" y="990187"/>
            <a:ext cx="10947715" cy="547223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>
                <a:solidFill>
                  <a:srgbClr val="102A8D"/>
                </a:solidFill>
              </a:defRPr>
            </a:lvl1pPr>
            <a:lvl2pPr>
              <a:defRPr>
                <a:solidFill>
                  <a:srgbClr val="102A8D"/>
                </a:solidFill>
              </a:defRPr>
            </a:lvl2pPr>
            <a:lvl3pPr>
              <a:defRPr>
                <a:solidFill>
                  <a:srgbClr val="102A8D"/>
                </a:solidFill>
              </a:defRPr>
            </a:lvl3pPr>
            <a:lvl4pPr>
              <a:defRPr>
                <a:solidFill>
                  <a:srgbClr val="102A8D"/>
                </a:solidFill>
              </a:defRPr>
            </a:lvl4pPr>
            <a:lvl5pPr>
              <a:defRPr>
                <a:solidFill>
                  <a:srgbClr val="102A8D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477860" y="212368"/>
            <a:ext cx="9850832" cy="54857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 sz="230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单击此处添加二级目录标题</a:t>
            </a:r>
          </a:p>
        </p:txBody>
      </p:sp>
    </p:spTree>
    <p:extLst>
      <p:ext uri="{BB962C8B-B14F-4D97-AF65-F5344CB8AC3E}">
        <p14:creationId xmlns:p14="http://schemas.microsoft.com/office/powerpoint/2010/main" val="783987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7860" y="990187"/>
            <a:ext cx="10947715" cy="547223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>
                <a:solidFill>
                  <a:srgbClr val="102A8D"/>
                </a:solidFill>
              </a:defRPr>
            </a:lvl1pPr>
            <a:lvl2pPr>
              <a:defRPr>
                <a:solidFill>
                  <a:srgbClr val="102A8D"/>
                </a:solidFill>
              </a:defRPr>
            </a:lvl2pPr>
            <a:lvl3pPr>
              <a:defRPr>
                <a:solidFill>
                  <a:srgbClr val="102A8D"/>
                </a:solidFill>
              </a:defRPr>
            </a:lvl3pPr>
            <a:lvl4pPr>
              <a:defRPr>
                <a:solidFill>
                  <a:srgbClr val="102A8D"/>
                </a:solidFill>
              </a:defRPr>
            </a:lvl4pPr>
            <a:lvl5pPr>
              <a:defRPr>
                <a:solidFill>
                  <a:srgbClr val="102A8D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477860" y="212368"/>
            <a:ext cx="9850832" cy="54857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 sz="230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单击此处添加二级目录标题</a:t>
            </a:r>
          </a:p>
        </p:txBody>
      </p:sp>
    </p:spTree>
    <p:extLst>
      <p:ext uri="{BB962C8B-B14F-4D97-AF65-F5344CB8AC3E}">
        <p14:creationId xmlns:p14="http://schemas.microsoft.com/office/powerpoint/2010/main" val="10048787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7860" y="990187"/>
            <a:ext cx="10947715" cy="547223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>
                <a:solidFill>
                  <a:srgbClr val="102A8D"/>
                </a:solidFill>
              </a:defRPr>
            </a:lvl1pPr>
            <a:lvl2pPr>
              <a:defRPr>
                <a:solidFill>
                  <a:srgbClr val="102A8D"/>
                </a:solidFill>
              </a:defRPr>
            </a:lvl2pPr>
            <a:lvl3pPr>
              <a:defRPr>
                <a:solidFill>
                  <a:srgbClr val="102A8D"/>
                </a:solidFill>
              </a:defRPr>
            </a:lvl3pPr>
            <a:lvl4pPr>
              <a:defRPr>
                <a:solidFill>
                  <a:srgbClr val="102A8D"/>
                </a:solidFill>
              </a:defRPr>
            </a:lvl4pPr>
            <a:lvl5pPr>
              <a:defRPr>
                <a:solidFill>
                  <a:srgbClr val="102A8D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477860" y="212368"/>
            <a:ext cx="9850832" cy="548571"/>
          </a:xfrm>
          <a:prstGeom prst="rect">
            <a:avLst/>
          </a:prstGeom>
        </p:spPr>
        <p:txBody>
          <a:bodyPr lIns="81750" tIns="40874" rIns="81750" bIns="40874"/>
          <a:lstStyle>
            <a:lvl1pPr>
              <a:defRPr sz="230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单击此处添加二级目录标题</a:t>
            </a:r>
          </a:p>
        </p:txBody>
      </p:sp>
    </p:spTree>
    <p:extLst>
      <p:ext uri="{BB962C8B-B14F-4D97-AF65-F5344CB8AC3E}">
        <p14:creationId xmlns:p14="http://schemas.microsoft.com/office/powerpoint/2010/main" val="25141261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57046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9198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0704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1.png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11" Type="http://schemas.openxmlformats.org/officeDocument/2006/relationships/image" Target="../media/image2.png"/><Relationship Id="rId5" Type="http://schemas.openxmlformats.org/officeDocument/2006/relationships/theme" Target="../theme/theme4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9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.png"/><Relationship Id="rId3" Type="http://schemas.openxmlformats.org/officeDocument/2006/relationships/vmlDrawing" Target="../drawings/vmlDrawing1.vml"/><Relationship Id="rId7" Type="http://schemas.openxmlformats.org/officeDocument/2006/relationships/image" Target="../media/image5.png"/><Relationship Id="rId12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0.emf"/><Relationship Id="rId11" Type="http://schemas.openxmlformats.org/officeDocument/2006/relationships/image" Target="../media/image22.pn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4.png"/><Relationship Id="rId10" Type="http://schemas.openxmlformats.org/officeDocument/2006/relationships/image" Target="../media/image21.png"/><Relationship Id="rId4" Type="http://schemas.openxmlformats.org/officeDocument/2006/relationships/tags" Target="../tags/tag2.xml"/><Relationship Id="rId9" Type="http://schemas.openxmlformats.org/officeDocument/2006/relationships/image" Target="../media/image18.jpeg"/><Relationship Id="rId1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vmlDrawing" Target="../drawings/vmlDrawing2.vml"/><Relationship Id="rId7" Type="http://schemas.openxmlformats.org/officeDocument/2006/relationships/image" Target="../media/image23.png"/><Relationship Id="rId12" Type="http://schemas.openxmlformats.org/officeDocument/2006/relationships/image" Target="../media/image4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0.e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.png"/><Relationship Id="rId4" Type="http://schemas.openxmlformats.org/officeDocument/2006/relationships/tags" Target="../tags/tag3.xml"/><Relationship Id="rId9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.png"/><Relationship Id="rId3" Type="http://schemas.openxmlformats.org/officeDocument/2006/relationships/vmlDrawing" Target="../drawings/vmlDrawing3.vml"/><Relationship Id="rId7" Type="http://schemas.openxmlformats.org/officeDocument/2006/relationships/image" Target="../media/image25.jpeg"/><Relationship Id="rId12" Type="http://schemas.openxmlformats.org/officeDocument/2006/relationships/image" Target="../media/image2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0.emf"/><Relationship Id="rId11" Type="http://schemas.openxmlformats.org/officeDocument/2006/relationships/image" Target="../media/image1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23.png"/><Relationship Id="rId4" Type="http://schemas.openxmlformats.org/officeDocument/2006/relationships/tags" Target="../tags/tag4.xml"/><Relationship Id="rId9" Type="http://schemas.openxmlformats.org/officeDocument/2006/relationships/image" Target="../media/image24.png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1" r:id="rId2"/>
    <p:sldLayoutId id="2147483654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5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6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7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8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913308-F349-4B6D-A68A-DD1791B4A57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572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</p:sldLayoutIdLst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6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7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8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9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11"/>
          <p:cNvSpPr txBox="1">
            <a:spLocks noChangeArrowheads="1"/>
          </p:cNvSpPr>
          <p:nvPr/>
        </p:nvSpPr>
        <p:spPr bwMode="auto">
          <a:xfrm>
            <a:off x="3026111" y="5446317"/>
            <a:ext cx="2108316" cy="331589"/>
          </a:xfrm>
          <a:prstGeom prst="rect">
            <a:avLst/>
          </a:prstGeom>
          <a:noFill/>
          <a:ln>
            <a:noFill/>
          </a:ln>
        </p:spPr>
        <p:txBody>
          <a:bodyPr lIns="84531" tIns="42266" rIns="84531" bIns="42266">
            <a:spAutoFit/>
          </a:bodyPr>
          <a:lstStyle>
            <a:lvl1pPr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100" name="Text Box 12"/>
          <p:cNvSpPr txBox="1">
            <a:spLocks noChangeArrowheads="1"/>
          </p:cNvSpPr>
          <p:nvPr/>
        </p:nvSpPr>
        <p:spPr bwMode="auto">
          <a:xfrm>
            <a:off x="4559060" y="6382834"/>
            <a:ext cx="2112299" cy="331589"/>
          </a:xfrm>
          <a:prstGeom prst="rect">
            <a:avLst/>
          </a:prstGeom>
          <a:noFill/>
          <a:ln>
            <a:noFill/>
          </a:ln>
        </p:spPr>
        <p:txBody>
          <a:bodyPr lIns="84531" tIns="42266" rIns="84531" bIns="42266">
            <a:spAutoFit/>
          </a:bodyPr>
          <a:lstStyle>
            <a:lvl1pPr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11585742" y="6412851"/>
            <a:ext cx="606425" cy="33210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2F4D71"/>
            </a:prstShdw>
          </a:effectLst>
        </p:spPr>
        <p:txBody>
          <a:bodyPr wrap="none" lIns="83199" tIns="43264" rIns="83199" bIns="43264" anchor="ctr">
            <a:spAutoFit/>
          </a:bodyPr>
          <a:lstStyle>
            <a:lvl1pPr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fld id="{B2DE838B-0F12-4B31-B7D1-2D0F6538ECB8}" type="slidenum">
              <a:rPr lang="en-US" altLang="zh-CN" b="1" smtClean="0">
                <a:solidFill>
                  <a:srgbClr val="002C6C"/>
                </a:solidFill>
                <a:latin typeface="微软雅黑" panose="020B0503020204020204" charset="-122"/>
                <a:ea typeface="微软雅黑" panose="020B0503020204020204" charset="-122"/>
              </a:rPr>
              <a:t>‹#›</a:t>
            </a:fld>
            <a:endParaRPr lang="en-US" altLang="zh-CN" b="1" dirty="0">
              <a:solidFill>
                <a:srgbClr val="002C6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944" y="223755"/>
            <a:ext cx="1810077" cy="468453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45719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1949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</p:sldLayoutIdLst>
  <p:hf hdr="0" ftr="0" dt="0"/>
  <p:txStyles>
    <p:titleStyle>
      <a:lvl1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黑体" panose="02010609060101010101" pitchFamily="49" charset="-122"/>
        </a:defRPr>
      </a:lvl2pPr>
      <a:lvl3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黑体" panose="02010609060101010101" pitchFamily="49" charset="-122"/>
        </a:defRPr>
      </a:lvl3pPr>
      <a:lvl4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黑体" panose="02010609060101010101" pitchFamily="49" charset="-122"/>
        </a:defRPr>
      </a:lvl4pPr>
      <a:lvl5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黑体" panose="02010609060101010101" pitchFamily="49" charset="-122"/>
        </a:defRPr>
      </a:lvl5pPr>
      <a:lvl6pPr marL="456565"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黑体" panose="02010609060101010101" pitchFamily="49" charset="-122"/>
        </a:defRPr>
      </a:lvl6pPr>
      <a:lvl7pPr marL="913130"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黑体" panose="02010609060101010101" pitchFamily="49" charset="-122"/>
        </a:defRPr>
      </a:lvl7pPr>
      <a:lvl8pPr marL="1369695"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黑体" panose="02010609060101010101" pitchFamily="49" charset="-122"/>
        </a:defRPr>
      </a:lvl8pPr>
      <a:lvl9pPr marL="1826260"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黑体" panose="02010609060101010101" pitchFamily="49" charset="-122"/>
        </a:defRPr>
      </a:lvl9pPr>
    </p:titleStyle>
    <p:bodyStyle>
      <a:lvl1pPr marL="316865" indent="-316865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0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1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09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2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3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1825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8390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4955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1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7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3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88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10" name="图片 9" descr="2.22-"/>
          <p:cNvPicPr>
            <a:picLocks noChangeAspect="1"/>
          </p:cNvPicPr>
          <p:nvPr/>
        </p:nvPicPr>
        <p:blipFill>
          <a:blip r:embed="rId8"/>
          <a:srcRect r="214" b="129"/>
          <a:stretch>
            <a:fillRect/>
          </a:stretch>
        </p:blipFill>
        <p:spPr>
          <a:xfrm>
            <a:off x="0" y="-1270"/>
            <a:ext cx="12240260" cy="68910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0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801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</p:sldLayoutIdLst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0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1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2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3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1330DE33-19C4-CA39-2D07-3AAE8C9F9D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5" imgW="404" imgH="405" progId="TCLayout.ActiveDocument.1">
                  <p:embed/>
                </p:oleObj>
              </mc:Choice>
              <mc:Fallback>
                <p:oleObj name="think-cell Slide" r:id="rId5" imgW="404" imgH="405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330DE33-19C4-CA39-2D07-3AAE8C9F9D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95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 algn="l">
              <a:defRPr sz="1200" b="1">
                <a:solidFill>
                  <a:srgbClr val="898989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03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871" y="6244599"/>
            <a:ext cx="3862260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+mn-lt"/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3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74" y="6244599"/>
            <a:ext cx="2842941" cy="4786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4536" tIns="42269" rIns="84536" bIns="42269" numCol="1" anchor="t" anchorCtr="0" compatLnSpc="1"/>
          <a:lstStyle>
            <a:lvl1pPr algn="l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5" y="331896"/>
            <a:ext cx="2271630" cy="587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89" y="482018"/>
            <a:ext cx="2679177" cy="287659"/>
          </a:xfrm>
          <a:prstGeom prst="rect">
            <a:avLst/>
          </a:prstGeom>
        </p:spPr>
      </p:pic>
      <p:pic>
        <p:nvPicPr>
          <p:cNvPr id="10" name="图片 9" descr="2.22-"/>
          <p:cNvPicPr>
            <a:picLocks noChangeAspect="1"/>
          </p:cNvPicPr>
          <p:nvPr userDrawn="1"/>
        </p:nvPicPr>
        <p:blipFill>
          <a:blip r:embed="rId9"/>
          <a:srcRect r="214" b="129"/>
          <a:stretch>
            <a:fillRect/>
          </a:stretch>
        </p:blipFill>
        <p:spPr>
          <a:xfrm>
            <a:off x="0" y="-33020"/>
            <a:ext cx="12240260" cy="689102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11062970" y="332105"/>
            <a:ext cx="873125" cy="682625"/>
          </a:xfrm>
          <a:prstGeom prst="rect">
            <a:avLst/>
          </a:prstGeom>
          <a:solidFill>
            <a:srgbClr val="10298E"/>
          </a:solidFill>
          <a:ln w="9525" cap="flat" cmpd="sng" algn="ctr">
            <a:solidFill>
              <a:srgbClr val="152A8C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rgbClr val="152A8C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 descr="资源 1白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822940" y="376555"/>
            <a:ext cx="1031875" cy="53467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76225" y="255905"/>
            <a:ext cx="2286000" cy="752475"/>
          </a:xfrm>
          <a:prstGeom prst="rect">
            <a:avLst/>
          </a:prstGeom>
          <a:solidFill>
            <a:srgbClr val="10298E"/>
          </a:solidFill>
          <a:ln w="9525" cap="flat" cmpd="sng" algn="ctr">
            <a:solidFill>
              <a:srgbClr val="152A8C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rgbClr val="152A8C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中国一汽 VI3-2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87350" y="374650"/>
            <a:ext cx="2010410" cy="5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95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</p:sldLayoutIdLst>
  <p:hf hdr="0" ftr="0" dt="0"/>
  <p:txStyles>
    <p:titleStyle>
      <a:lvl1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宋体" pitchFamily="2" charset="-122"/>
        </a:defRPr>
      </a:lvl2pPr>
      <a:lvl3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宋体" pitchFamily="2" charset="-122"/>
        </a:defRPr>
      </a:lvl3pPr>
      <a:lvl4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宋体" pitchFamily="2" charset="-122"/>
        </a:defRPr>
      </a:lvl4pPr>
      <a:lvl5pPr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宋体" pitchFamily="2" charset="-122"/>
        </a:defRPr>
      </a:lvl5pPr>
      <a:lvl6pPr marL="45656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宋体" pitchFamily="2" charset="-122"/>
        </a:defRPr>
      </a:lvl6pPr>
      <a:lvl7pPr marL="91313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宋体" pitchFamily="2" charset="-122"/>
        </a:defRPr>
      </a:lvl7pPr>
      <a:lvl8pPr marL="1369695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宋体" pitchFamily="2" charset="-122"/>
        </a:defRPr>
      </a:lvl8pPr>
      <a:lvl9pPr marL="1826260" algn="l" defTabSz="845185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宋体" pitchFamily="2" charset="-122"/>
        </a:defRPr>
      </a:lvl9pPr>
    </p:titleStyle>
    <p:bodyStyle>
      <a:lvl1pPr marL="316865" indent="-31686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2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3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725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5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246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902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559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51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801F7B59-8A0C-8B53-AED6-B2BCDF0094C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5" imgW="404" imgH="405" progId="TCLayout.ActiveDocument.1">
                  <p:embed/>
                </p:oleObj>
              </mc:Choice>
              <mc:Fallback>
                <p:oleObj name="think-cell Slide" r:id="rId5" imgW="404" imgH="405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01F7B59-8A0C-8B53-AED6-B2BCDF0094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Text Box 11"/>
          <p:cNvSpPr txBox="1">
            <a:spLocks noChangeArrowheads="1"/>
          </p:cNvSpPr>
          <p:nvPr userDrawn="1"/>
        </p:nvSpPr>
        <p:spPr bwMode="auto">
          <a:xfrm>
            <a:off x="3026111" y="5446317"/>
            <a:ext cx="2108316" cy="331589"/>
          </a:xfrm>
          <a:prstGeom prst="rect">
            <a:avLst/>
          </a:prstGeom>
          <a:noFill/>
          <a:ln>
            <a:noFill/>
          </a:ln>
        </p:spPr>
        <p:txBody>
          <a:bodyPr lIns="84531" tIns="42266" rIns="84531" bIns="42266">
            <a:spAutoFit/>
          </a:bodyPr>
          <a:lstStyle>
            <a:lvl1pPr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1pPr>
            <a:lvl2pPr marL="742950" indent="-28575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2pPr>
            <a:lvl3pPr marL="11430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3pPr>
            <a:lvl4pPr marL="16002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4pPr>
            <a:lvl5pPr marL="20574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5pPr>
            <a:lvl6pPr marL="25146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6pPr>
            <a:lvl7pPr marL="29718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7pPr>
            <a:lvl8pPr marL="34290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8pPr>
            <a:lvl9pPr marL="38862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100" name="Text Box 12"/>
          <p:cNvSpPr txBox="1">
            <a:spLocks noChangeArrowheads="1"/>
          </p:cNvSpPr>
          <p:nvPr userDrawn="1"/>
        </p:nvSpPr>
        <p:spPr bwMode="auto">
          <a:xfrm>
            <a:off x="4559060" y="6382834"/>
            <a:ext cx="2112299" cy="331589"/>
          </a:xfrm>
          <a:prstGeom prst="rect">
            <a:avLst/>
          </a:prstGeom>
          <a:noFill/>
          <a:ln>
            <a:noFill/>
          </a:ln>
        </p:spPr>
        <p:txBody>
          <a:bodyPr lIns="84531" tIns="42266" rIns="84531" bIns="42266">
            <a:spAutoFit/>
          </a:bodyPr>
          <a:lstStyle>
            <a:lvl1pPr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1pPr>
            <a:lvl2pPr marL="742950" indent="-28575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2pPr>
            <a:lvl3pPr marL="11430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3pPr>
            <a:lvl4pPr marL="16002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4pPr>
            <a:lvl5pPr marL="20574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5pPr>
            <a:lvl6pPr marL="25146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6pPr>
            <a:lvl7pPr marL="29718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7pPr>
            <a:lvl8pPr marL="34290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8pPr>
            <a:lvl9pPr marL="38862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18000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-1914525" y="1045210"/>
            <a:ext cx="1862455" cy="590550"/>
          </a:xfrm>
          <a:prstGeom prst="rect">
            <a:avLst/>
          </a:prstGeom>
          <a:solidFill>
            <a:srgbClr val="152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主色：</a:t>
            </a:r>
            <a:endParaRPr lang="en-US" altLang="zh-CN" sz="1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en-US" altLang="zh-CN" sz="1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RGB: 21/42/140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-1914525" y="1798955"/>
            <a:ext cx="1862455" cy="590550"/>
          </a:xfrm>
          <a:prstGeom prst="rect">
            <a:avLst/>
          </a:prstGeom>
          <a:solidFill>
            <a:srgbClr val="279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辅助色：</a:t>
            </a:r>
            <a:endParaRPr lang="en-US" altLang="zh-CN" sz="1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en-US" altLang="zh-CN" sz="1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RGB: 39/150/212</a:t>
            </a:r>
          </a:p>
        </p:txBody>
      </p:sp>
      <p:sp>
        <p:nvSpPr>
          <p:cNvPr id="9" name="矩形 8"/>
          <p:cNvSpPr/>
          <p:nvPr userDrawn="1"/>
        </p:nvSpPr>
        <p:spPr>
          <a:xfrm>
            <a:off x="-1914525" y="2552700"/>
            <a:ext cx="1862455" cy="59055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>
                <a:solidFill>
                  <a:srgbClr val="2020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辅助色：</a:t>
            </a:r>
            <a:endParaRPr lang="en-US" altLang="zh-CN" sz="1200">
              <a:solidFill>
                <a:srgbClr val="20202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en-US" altLang="zh-CN" sz="1200">
                <a:solidFill>
                  <a:srgbClr val="20202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RGB: 237/237/237</a:t>
            </a:r>
          </a:p>
        </p:txBody>
      </p:sp>
      <p:sp>
        <p:nvSpPr>
          <p:cNvPr id="10" name="矩形 9"/>
          <p:cNvSpPr/>
          <p:nvPr userDrawn="1"/>
        </p:nvSpPr>
        <p:spPr>
          <a:xfrm>
            <a:off x="-1914525" y="3306445"/>
            <a:ext cx="1862455" cy="590550"/>
          </a:xfrm>
          <a:prstGeom prst="rect">
            <a:avLst/>
          </a:prstGeom>
          <a:solidFill>
            <a:srgbClr val="B1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特殊色：</a:t>
            </a:r>
            <a:endParaRPr lang="en-US" altLang="zh-CN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RGB: 177/0/17</a:t>
            </a:r>
          </a:p>
        </p:txBody>
      </p:sp>
      <p:pic>
        <p:nvPicPr>
          <p:cNvPr id="5" name="图片 4" descr="一汽和红旗联合logo-"/>
          <p:cNvPicPr>
            <a:picLocks noChangeAspect="1"/>
          </p:cNvPicPr>
          <p:nvPr userDrawn="1"/>
        </p:nvPicPr>
        <p:blipFill>
          <a:blip r:embed="rId7"/>
          <a:srcRect l="61020" r="32109"/>
          <a:stretch>
            <a:fillRect/>
          </a:stretch>
        </p:blipFill>
        <p:spPr>
          <a:xfrm>
            <a:off x="10894695" y="172720"/>
            <a:ext cx="128270" cy="583565"/>
          </a:xfrm>
          <a:prstGeom prst="rect">
            <a:avLst/>
          </a:prstGeom>
        </p:spPr>
      </p:pic>
      <p:pic>
        <p:nvPicPr>
          <p:cNvPr id="11" name="图片 10" descr="一汽和红旗联合logo-"/>
          <p:cNvPicPr>
            <a:picLocks noChangeAspect="1"/>
          </p:cNvPicPr>
          <p:nvPr userDrawn="1"/>
        </p:nvPicPr>
        <p:blipFill>
          <a:blip r:embed="rId7"/>
          <a:srcRect l="67755" t="18281" b="39173"/>
          <a:stretch>
            <a:fillRect/>
          </a:stretch>
        </p:blipFill>
        <p:spPr>
          <a:xfrm>
            <a:off x="11022965" y="302895"/>
            <a:ext cx="833120" cy="343535"/>
          </a:xfrm>
          <a:prstGeom prst="rect">
            <a:avLst/>
          </a:prstGeom>
        </p:spPr>
      </p:pic>
      <p:sp>
        <p:nvSpPr>
          <p:cNvPr id="3" name="Rectangle 9"/>
          <p:cNvSpPr>
            <a:spLocks noChangeArrowheads="1"/>
          </p:cNvSpPr>
          <p:nvPr userDrawn="1"/>
        </p:nvSpPr>
        <p:spPr bwMode="auto">
          <a:xfrm>
            <a:off x="11585742" y="6412851"/>
            <a:ext cx="606425" cy="33210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2F4D71"/>
            </a:prstShdw>
          </a:effectLst>
        </p:spPr>
        <p:txBody>
          <a:bodyPr wrap="none" lIns="83199" tIns="43264" rIns="83199" bIns="43264" anchor="ctr">
            <a:spAutoFit/>
          </a:bodyPr>
          <a:lstStyle>
            <a:lvl1pPr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1pPr>
            <a:lvl2pPr marL="742950" indent="-28575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2pPr>
            <a:lvl3pPr marL="11430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3pPr>
            <a:lvl4pPr marL="16002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4pPr>
            <a:lvl5pPr marL="20574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5pPr>
            <a:lvl6pPr marL="25146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6pPr>
            <a:lvl7pPr marL="29718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7pPr>
            <a:lvl8pPr marL="34290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8pPr>
            <a:lvl9pPr marL="38862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fld id="{B2DE838B-0F12-4B31-B7D1-2D0F6538ECB8}" type="slidenum">
              <a:rPr lang="en-US" altLang="zh-CN" b="1" smtClean="0">
                <a:solidFill>
                  <a:srgbClr val="002C6C"/>
                </a:solidFill>
                <a:latin typeface="微软雅黑" panose="020B0503020204020204" charset="-122"/>
                <a:ea typeface="微软雅黑" panose="020B0503020204020204" charset="-122"/>
              </a:rPr>
              <a:t>‹#›</a:t>
            </a:fld>
            <a:endParaRPr lang="en-US" altLang="zh-CN" b="1">
              <a:solidFill>
                <a:srgbClr val="002C6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中国一汽 VI3-1"/>
          <p:cNvPicPr>
            <a:picLocks noChangeAspect="1"/>
          </p:cNvPicPr>
          <p:nvPr userDrawn="1"/>
        </p:nvPicPr>
        <p:blipFill>
          <a:blip r:embed="rId8"/>
          <a:srcRect l="45611"/>
          <a:stretch>
            <a:fillRect/>
          </a:stretch>
        </p:blipFill>
        <p:spPr>
          <a:xfrm>
            <a:off x="10149840" y="300990"/>
            <a:ext cx="704215" cy="34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81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</p:sldLayoutIdLst>
  <p:hf hdr="0" ftr="0" dt="0"/>
  <p:txStyles>
    <p:titleStyle>
      <a:lvl1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黑体" panose="02010609060101010101" pitchFamily="49" charset="-122"/>
        </a:defRPr>
      </a:lvl2pPr>
      <a:lvl3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黑体" panose="02010609060101010101" pitchFamily="49" charset="-122"/>
        </a:defRPr>
      </a:lvl3pPr>
      <a:lvl4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黑体" panose="02010609060101010101" pitchFamily="49" charset="-122"/>
        </a:defRPr>
      </a:lvl4pPr>
      <a:lvl5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黑体" panose="02010609060101010101" pitchFamily="49" charset="-122"/>
        </a:defRPr>
      </a:lvl5pPr>
      <a:lvl6pPr marL="456565"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黑体" panose="02010609060101010101" pitchFamily="49" charset="-122"/>
        </a:defRPr>
      </a:lvl6pPr>
      <a:lvl7pPr marL="913130"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黑体" panose="02010609060101010101" pitchFamily="49" charset="-122"/>
        </a:defRPr>
      </a:lvl7pPr>
      <a:lvl8pPr marL="1369695"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黑体" panose="02010609060101010101" pitchFamily="49" charset="-122"/>
        </a:defRPr>
      </a:lvl8pPr>
      <a:lvl9pPr marL="1826260"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黑体" panose="02010609060101010101" pitchFamily="49" charset="-122"/>
        </a:defRPr>
      </a:lvl9pPr>
    </p:titleStyle>
    <p:bodyStyle>
      <a:lvl1pPr marL="316865" indent="-316865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9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0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09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1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2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1825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8390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4955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1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7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3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88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2C8C4C01-0462-E847-C9B5-8B693E9129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5" imgW="404" imgH="405" progId="TCLayout.ActiveDocument.1">
                  <p:embed/>
                </p:oleObj>
              </mc:Choice>
              <mc:Fallback>
                <p:oleObj name="think-cell Slide" r:id="rId5" imgW="404" imgH="405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C8C4C01-0462-E847-C9B5-8B693E9129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Text Box 11"/>
          <p:cNvSpPr txBox="1">
            <a:spLocks noChangeArrowheads="1"/>
          </p:cNvSpPr>
          <p:nvPr userDrawn="1"/>
        </p:nvSpPr>
        <p:spPr bwMode="auto">
          <a:xfrm>
            <a:off x="3026111" y="5446317"/>
            <a:ext cx="2108316" cy="331589"/>
          </a:xfrm>
          <a:prstGeom prst="rect">
            <a:avLst/>
          </a:prstGeom>
          <a:noFill/>
          <a:ln>
            <a:noFill/>
          </a:ln>
        </p:spPr>
        <p:txBody>
          <a:bodyPr lIns="84531" tIns="42266" rIns="84531" bIns="42266">
            <a:spAutoFit/>
          </a:bodyPr>
          <a:lstStyle>
            <a:lvl1pPr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1pPr>
            <a:lvl2pPr marL="742950" indent="-28575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2pPr>
            <a:lvl3pPr marL="11430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3pPr>
            <a:lvl4pPr marL="16002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4pPr>
            <a:lvl5pPr marL="20574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5pPr>
            <a:lvl6pPr marL="25146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6pPr>
            <a:lvl7pPr marL="29718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7pPr>
            <a:lvl8pPr marL="34290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8pPr>
            <a:lvl9pPr marL="38862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100" name="Text Box 12"/>
          <p:cNvSpPr txBox="1">
            <a:spLocks noChangeArrowheads="1"/>
          </p:cNvSpPr>
          <p:nvPr userDrawn="1"/>
        </p:nvSpPr>
        <p:spPr bwMode="auto">
          <a:xfrm>
            <a:off x="4559060" y="6382834"/>
            <a:ext cx="2112299" cy="331589"/>
          </a:xfrm>
          <a:prstGeom prst="rect">
            <a:avLst/>
          </a:prstGeom>
          <a:noFill/>
          <a:ln>
            <a:noFill/>
          </a:ln>
        </p:spPr>
        <p:txBody>
          <a:bodyPr lIns="84531" tIns="42266" rIns="84531" bIns="42266">
            <a:spAutoFit/>
          </a:bodyPr>
          <a:lstStyle>
            <a:lvl1pPr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1pPr>
            <a:lvl2pPr marL="742950" indent="-28575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2pPr>
            <a:lvl3pPr marL="11430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3pPr>
            <a:lvl4pPr marL="16002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4pPr>
            <a:lvl5pPr marL="2057400" indent="-228600" defTabSz="84645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5pPr>
            <a:lvl6pPr marL="25146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6pPr>
            <a:lvl7pPr marL="29718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7pPr>
            <a:lvl8pPr marL="34290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8pPr>
            <a:lvl9pPr marL="3886200" indent="-228600" algn="ctr" defTabSz="84645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6" name="矩形 5"/>
          <p:cNvSpPr/>
          <p:nvPr userDrawn="1"/>
        </p:nvSpPr>
        <p:spPr bwMode="auto">
          <a:xfrm>
            <a:off x="444380" y="820396"/>
            <a:ext cx="11286641" cy="18000"/>
          </a:xfrm>
          <a:prstGeom prst="rect">
            <a:avLst/>
          </a:prstGeom>
          <a:solidFill>
            <a:srgbClr val="112D98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6" t="8011" r="59094" b="63983"/>
          <a:stretch>
            <a:fillRect/>
          </a:stretch>
        </p:blipFill>
        <p:spPr>
          <a:xfrm>
            <a:off x="10887710" y="170815"/>
            <a:ext cx="118110" cy="5499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30" t="15287" r="41722" b="72553"/>
          <a:stretch>
            <a:fillRect/>
          </a:stretch>
        </p:blipFill>
        <p:spPr>
          <a:xfrm>
            <a:off x="11040110" y="335915"/>
            <a:ext cx="698500" cy="336550"/>
          </a:xfrm>
          <a:prstGeom prst="rect">
            <a:avLst/>
          </a:prstGeom>
        </p:spPr>
      </p:pic>
      <p:pic>
        <p:nvPicPr>
          <p:cNvPr id="4" name="图片 3" descr="微信图片_20220224111609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780348" y="3059748"/>
            <a:ext cx="6631305" cy="738505"/>
          </a:xfrm>
          <a:prstGeom prst="rect">
            <a:avLst/>
          </a:prstGeom>
        </p:spPr>
      </p:pic>
      <p:pic>
        <p:nvPicPr>
          <p:cNvPr id="5" name="图片 4" descr="中国一汽 VI3-1"/>
          <p:cNvPicPr>
            <a:picLocks noChangeAspect="1"/>
          </p:cNvPicPr>
          <p:nvPr userDrawn="1"/>
        </p:nvPicPr>
        <p:blipFill>
          <a:blip r:embed="rId9"/>
          <a:srcRect l="45342"/>
          <a:stretch>
            <a:fillRect/>
          </a:stretch>
        </p:blipFill>
        <p:spPr>
          <a:xfrm>
            <a:off x="10149840" y="330200"/>
            <a:ext cx="700405" cy="342265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9907270" y="105410"/>
            <a:ext cx="1964690" cy="68008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图片 11" descr="一汽和红旗联合logo-"/>
          <p:cNvPicPr>
            <a:picLocks noChangeAspect="1"/>
          </p:cNvPicPr>
          <p:nvPr userDrawn="1"/>
        </p:nvPicPr>
        <p:blipFill>
          <a:blip r:embed="rId10"/>
          <a:srcRect l="61020" r="32109"/>
          <a:stretch>
            <a:fillRect/>
          </a:stretch>
        </p:blipFill>
        <p:spPr>
          <a:xfrm>
            <a:off x="10894695" y="172720"/>
            <a:ext cx="128270" cy="583565"/>
          </a:xfrm>
          <a:prstGeom prst="rect">
            <a:avLst/>
          </a:prstGeom>
        </p:spPr>
      </p:pic>
      <p:pic>
        <p:nvPicPr>
          <p:cNvPr id="13" name="图片 12" descr="一汽和红旗联合logo-"/>
          <p:cNvPicPr>
            <a:picLocks noChangeAspect="1"/>
          </p:cNvPicPr>
          <p:nvPr userDrawn="1"/>
        </p:nvPicPr>
        <p:blipFill>
          <a:blip r:embed="rId10"/>
          <a:srcRect l="67755" t="18281" b="39173"/>
          <a:stretch>
            <a:fillRect/>
          </a:stretch>
        </p:blipFill>
        <p:spPr>
          <a:xfrm>
            <a:off x="11022965" y="302895"/>
            <a:ext cx="833120" cy="343535"/>
          </a:xfrm>
          <a:prstGeom prst="rect">
            <a:avLst/>
          </a:prstGeom>
        </p:spPr>
      </p:pic>
      <p:pic>
        <p:nvPicPr>
          <p:cNvPr id="14" name="图片 13" descr="中国一汽 VI3-1"/>
          <p:cNvPicPr>
            <a:picLocks noChangeAspect="1"/>
          </p:cNvPicPr>
          <p:nvPr userDrawn="1"/>
        </p:nvPicPr>
        <p:blipFill>
          <a:blip r:embed="rId9"/>
          <a:srcRect l="45611"/>
          <a:stretch>
            <a:fillRect/>
          </a:stretch>
        </p:blipFill>
        <p:spPr>
          <a:xfrm>
            <a:off x="10149840" y="300990"/>
            <a:ext cx="704215" cy="34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30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</p:sldLayoutIdLst>
  <p:hf hdr="0" ftr="0" dt="0"/>
  <p:txStyles>
    <p:titleStyle>
      <a:lvl1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+mj-lt"/>
          <a:ea typeface="+mj-ea"/>
          <a:cs typeface="+mj-cs"/>
        </a:defRPr>
      </a:lvl1pPr>
      <a:lvl2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黑体" panose="02010609060101010101" pitchFamily="49" charset="-122"/>
        </a:defRPr>
      </a:lvl2pPr>
      <a:lvl3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黑体" panose="02010609060101010101" pitchFamily="49" charset="-122"/>
        </a:defRPr>
      </a:lvl3pPr>
      <a:lvl4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黑体" panose="02010609060101010101" pitchFamily="49" charset="-122"/>
        </a:defRPr>
      </a:lvl4pPr>
      <a:lvl5pPr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黑体" panose="02010609060101010101" pitchFamily="49" charset="-122"/>
        </a:defRPr>
      </a:lvl5pPr>
      <a:lvl6pPr marL="456565"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黑体" panose="02010609060101010101" pitchFamily="49" charset="-122"/>
        </a:defRPr>
      </a:lvl6pPr>
      <a:lvl7pPr marL="913130"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黑体" panose="02010609060101010101" pitchFamily="49" charset="-122"/>
        </a:defRPr>
      </a:lvl7pPr>
      <a:lvl8pPr marL="1369695"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黑体" panose="02010609060101010101" pitchFamily="49" charset="-122"/>
        </a:defRPr>
      </a:lvl8pPr>
      <a:lvl9pPr marL="1826260" algn="l" defTabSz="844550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C6C"/>
          </a:solidFill>
          <a:latin typeface="Calibri" panose="020F05020202040A0204" pitchFamily="34" charset="0"/>
          <a:ea typeface="黑体" panose="02010609060101010101" pitchFamily="49" charset="-122"/>
        </a:defRPr>
      </a:lvl9pPr>
    </p:titleStyle>
    <p:bodyStyle>
      <a:lvl1pPr marL="316865" indent="-316865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1"/>
        </a:buBlip>
        <a:defRPr sz="2200">
          <a:solidFill>
            <a:srgbClr val="002C6C"/>
          </a:solidFill>
          <a:latin typeface="+mn-lt"/>
          <a:ea typeface="+mn-ea"/>
          <a:cs typeface="+mn-cs"/>
        </a:defRPr>
      </a:lvl1pPr>
      <a:lvl2pPr marL="686435" indent="-26289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2"/>
        </a:buBlip>
        <a:defRPr sz="2800">
          <a:solidFill>
            <a:srgbClr val="002C6C"/>
          </a:solidFill>
          <a:latin typeface="+mn-lt"/>
          <a:ea typeface="+mn-ea"/>
        </a:defRPr>
      </a:lvl2pPr>
      <a:lvl3pPr marL="1057275" indent="-21209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3"/>
        </a:buBlip>
        <a:defRPr sz="2200">
          <a:solidFill>
            <a:srgbClr val="002C6C"/>
          </a:solidFill>
          <a:latin typeface="+mn-lt"/>
          <a:ea typeface="+mn-ea"/>
        </a:defRPr>
      </a:lvl3pPr>
      <a:lvl4pPr marL="1478915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Blip>
          <a:blip r:embed="rId14"/>
        </a:buBlip>
        <a:defRPr sz="1400">
          <a:solidFill>
            <a:srgbClr val="002C6C"/>
          </a:solidFill>
          <a:latin typeface="+mn-lt"/>
          <a:ea typeface="+mn-ea"/>
        </a:defRPr>
      </a:lvl4pPr>
      <a:lvl5pPr marL="1901825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5pPr>
      <a:lvl6pPr marL="2358390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6pPr>
      <a:lvl7pPr marL="2814955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7pPr>
      <a:lvl8pPr marL="3271520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8pPr>
      <a:lvl9pPr marL="3728085" indent="-210820" algn="l" defTabSz="84455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>
          <a:solidFill>
            <a:srgbClr val="002C6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19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75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320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885" algn="l" defTabSz="9131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5080" y="1328420"/>
            <a:ext cx="2381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43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企业信息 严格保密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0" y="2265676"/>
            <a:ext cx="12192000" cy="1948184"/>
          </a:xfrm>
          <a:prstGeom prst="rect">
            <a:avLst/>
          </a:prstGeom>
        </p:spPr>
        <p:txBody>
          <a:bodyPr lIns="81750" tIns="40874" rIns="81750" bIns="40874" anchor="ctr"/>
          <a:lstStyle>
            <a:lvl1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algn="l" defTabSz="845185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5400" kern="0" dirty="0" smtClean="0"/>
              <a:t>答辩报告</a:t>
            </a:r>
            <a:endParaRPr lang="zh-CN" altLang="en-US" sz="5400" kern="0" dirty="0"/>
          </a:p>
        </p:txBody>
      </p:sp>
      <p:sp>
        <p:nvSpPr>
          <p:cNvPr id="6" name="副标题 2"/>
          <p:cNvSpPr txBox="1"/>
          <p:nvPr/>
        </p:nvSpPr>
        <p:spPr>
          <a:xfrm>
            <a:off x="1851660" y="5023224"/>
            <a:ext cx="8641080" cy="1002093"/>
          </a:xfrm>
          <a:prstGeom prst="rect">
            <a:avLst/>
          </a:prstGeom>
        </p:spPr>
        <p:txBody>
          <a:bodyPr lIns="81750" tIns="40874" rIns="81750" bIns="40874"/>
          <a:lstStyle>
            <a:lvl1pPr marL="316865" indent="-31686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2"/>
              </a:buBlip>
              <a:defRPr sz="2200">
                <a:solidFill>
                  <a:srgbClr val="102A8D"/>
                </a:solidFill>
                <a:latin typeface="+mn-lt"/>
                <a:ea typeface="+mn-ea"/>
                <a:cs typeface="+mn-cs"/>
              </a:defRPr>
            </a:lvl1pPr>
            <a:lvl2pPr marL="686435" indent="-26289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3"/>
              </a:buBlip>
              <a:defRPr sz="2800">
                <a:solidFill>
                  <a:srgbClr val="102A8D"/>
                </a:solidFill>
                <a:latin typeface="+mn-lt"/>
                <a:ea typeface="+mn-ea"/>
              </a:defRPr>
            </a:lvl2pPr>
            <a:lvl3pPr marL="1057275" indent="-212725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4"/>
              </a:buBlip>
              <a:defRPr sz="2200">
                <a:solidFill>
                  <a:srgbClr val="102A8D"/>
                </a:solidFill>
                <a:latin typeface="+mn-lt"/>
                <a:ea typeface="+mn-ea"/>
              </a:defRPr>
            </a:lvl3pPr>
            <a:lvl4pPr marL="147891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Blip>
                <a:blip r:embed="rId5"/>
              </a:buBlip>
              <a:defRPr sz="1400">
                <a:solidFill>
                  <a:srgbClr val="102A8D"/>
                </a:solidFill>
                <a:latin typeface="+mn-lt"/>
                <a:ea typeface="+mn-ea"/>
              </a:defRPr>
            </a:lvl4pPr>
            <a:lvl5pPr marL="190246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102A8D"/>
                </a:solidFill>
                <a:latin typeface="+mn-lt"/>
                <a:ea typeface="+mn-ea"/>
              </a:defRPr>
            </a:lvl5pPr>
            <a:lvl6pPr marL="235902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6pPr>
            <a:lvl7pPr marL="281559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7pPr>
            <a:lvl8pPr marL="3271520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8pPr>
            <a:lvl9pPr marL="3728085" indent="-210820" algn="l" defTabSz="845185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rgbClr val="002C6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姓名  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XXX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2025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r>
              <a:rPr lang="zh-CN" altLang="en-US" b="1" kern="0" dirty="0" smtClean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endParaRPr lang="zh-CN" altLang="en-US" b="1" kern="0" dirty="0">
              <a:solidFill>
                <a:srgbClr val="112D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301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6"/>
          <p:cNvSpPr>
            <a:spLocks noGrp="1"/>
          </p:cNvSpPr>
          <p:nvPr/>
        </p:nvSpPr>
        <p:spPr>
          <a:xfrm>
            <a:off x="462280" y="307975"/>
            <a:ext cx="10271760" cy="509905"/>
          </a:xfrm>
          <a:prstGeom prst="rect">
            <a:avLst/>
          </a:prstGeom>
        </p:spPr>
        <p:txBody>
          <a:bodyPr/>
          <a:lstStyle/>
          <a:p>
            <a:pPr defTabSz="84518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solidFill>
                  <a:srgbClr val="112D98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报告内容</a:t>
            </a:r>
          </a:p>
        </p:txBody>
      </p:sp>
      <p:sp>
        <p:nvSpPr>
          <p:cNvPr id="13" name="Text Box 60">
            <a:extLst>
              <a:ext uri="{FF2B5EF4-FFF2-40B4-BE49-F238E27FC236}">
                <a16:creationId xmlns:a16="http://schemas.microsoft.com/office/drawing/2014/main" id="{18F9D29C-E961-42F8-817A-73AEE3D5E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435" y="1036524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（一）个人简介</a:t>
            </a:r>
          </a:p>
        </p:txBody>
      </p:sp>
      <p:sp>
        <p:nvSpPr>
          <p:cNvPr id="14" name="Rectangle 462">
            <a:extLst>
              <a:ext uri="{FF2B5EF4-FFF2-40B4-BE49-F238E27FC236}">
                <a16:creationId xmlns:a16="http://schemas.microsoft.com/office/drawing/2014/main" id="{4B4F879C-6A03-4381-ABF2-F2B5F8AD2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573" y="1450862"/>
            <a:ext cx="8675687" cy="13726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自然情况  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 </a:t>
            </a:r>
            <a:endParaRPr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教育经历（从大学开始，包含在职期间的内容）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工作经历（含在其他企业的工作经历） 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曾获得的奖励、荣誉  </a:t>
            </a:r>
          </a:p>
        </p:txBody>
      </p:sp>
      <p:sp>
        <p:nvSpPr>
          <p:cNvPr id="15" name="Text Box 60">
            <a:extLst>
              <a:ext uri="{FF2B5EF4-FFF2-40B4-BE49-F238E27FC236}">
                <a16:creationId xmlns:a16="http://schemas.microsoft.com/office/drawing/2014/main" id="{81C4574A-4189-4650-BF4E-7D51BEAD0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046" y="3391555"/>
            <a:ext cx="10812349" cy="137268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对所报名岗位业务范围，职责定位，所需知识、技能、能力等的理解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结合工作经历及过往业绩，分析自身特点及不足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过往业绩包括主要工作业绩，带团队成果关键事件，关键指标、突出问题等方面取得的重大成效等</a:t>
            </a:r>
          </a:p>
          <a:p>
            <a:pPr marL="171450" indent="-17145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endParaRPr lang="en-US" altLang="zh-CN" sz="1600" dirty="0">
              <a:solidFill>
                <a:srgbClr val="00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16" name="Text Box 60">
            <a:extLst>
              <a:ext uri="{FF2B5EF4-FFF2-40B4-BE49-F238E27FC236}">
                <a16:creationId xmlns:a16="http://schemas.microsoft.com/office/drawing/2014/main" id="{303851E9-2604-4498-A769-CFE21FA5F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909" y="2916714"/>
            <a:ext cx="3672335" cy="369332"/>
          </a:xfrm>
          <a:prstGeom prst="rect">
            <a:avLst/>
          </a:prstGeom>
          <a:solidFill>
            <a:srgbClr val="112D98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（二）岗位</a:t>
            </a: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理解及自身优劣势分析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17" name="Text Box 60">
            <a:extLst>
              <a:ext uri="{FF2B5EF4-FFF2-40B4-BE49-F238E27FC236}">
                <a16:creationId xmlns:a16="http://schemas.microsoft.com/office/drawing/2014/main" id="{3F0708BE-D11F-4CD0-A179-CE2B9EDD5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435" y="4612238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（三）</a:t>
            </a:r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任职构想</a:t>
            </a:r>
          </a:p>
        </p:txBody>
      </p:sp>
      <p:sp>
        <p:nvSpPr>
          <p:cNvPr id="18" name="矩形 4">
            <a:extLst>
              <a:ext uri="{FF2B5EF4-FFF2-40B4-BE49-F238E27FC236}">
                <a16:creationId xmlns:a16="http://schemas.microsoft.com/office/drawing/2014/main" id="{C0E87789-94A2-4890-921F-95CCCC1D0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046" y="5149657"/>
            <a:ext cx="10721808" cy="105259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请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立足您面试的岗位，通过对内外部环境的分析，结合公司战略与经营目标，论述该岗位未来三年重点工作、关键举措以及对数智化转型的思考 ；根据年度工作目标，给出为支撑目标实现的具体措施计划。方案中需考虑并阐述如何与相关部门有效协同，领导内部团队支撑目标达成。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9" name="Text Box 60">
            <a:extLst>
              <a:ext uri="{FF2B5EF4-FFF2-40B4-BE49-F238E27FC236}">
                <a16:creationId xmlns:a16="http://schemas.microsoft.com/office/drawing/2014/main" id="{3F0708BE-D11F-4CD0-A179-CE2B9EDD5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435" y="6218340"/>
            <a:ext cx="2608430" cy="369332"/>
          </a:xfrm>
          <a:prstGeom prst="rect">
            <a:avLst/>
          </a:prstGeom>
          <a:solidFill>
            <a:srgbClr val="112D98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（四）本人廉洁承诺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569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5"/>
          <p:cNvSpPr txBox="1">
            <a:spLocks/>
          </p:cNvSpPr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R="0" lvl="0" indent="0" defTabSz="84518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665" b="1" i="0" u="none" strike="noStrike" cap="none" spc="0" normalizeH="0" baseline="0">
                <a:ln>
                  <a:noFill/>
                </a:ln>
                <a:solidFill>
                  <a:srgbClr val="112D9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一、个人简介（样例）</a:t>
            </a:r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C777012C-618A-4B81-B7A4-82D7292E37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239624"/>
              </p:ext>
            </p:extLst>
          </p:nvPr>
        </p:nvGraphicFramePr>
        <p:xfrm>
          <a:off x="547687" y="954088"/>
          <a:ext cx="10982912" cy="1622427"/>
        </p:xfrm>
        <a:graphic>
          <a:graphicData uri="http://schemas.openxmlformats.org/drawingml/2006/table">
            <a:tbl>
              <a:tblPr/>
              <a:tblGrid>
                <a:gridCol w="1335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6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90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010">
                  <a:extLst>
                    <a:ext uri="{9D8B030D-6E8A-4147-A177-3AD203B41FA5}">
                      <a16:colId xmlns:a16="http://schemas.microsoft.com/office/drawing/2014/main" val="2741882435"/>
                    </a:ext>
                  </a:extLst>
                </a:gridCol>
              </a:tblGrid>
              <a:tr h="540809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姓名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ctr" fontAlgn="ctr"/>
                      <a:endParaRPr lang="en-US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ctr" fontAlgn="ctr"/>
                      <a:r>
                        <a:rPr lang="zh-CN" altLang="zh-CN" sz="1600" b="1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出生时间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近期（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1-2</a:t>
                      </a: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年内）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免冠照片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202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底色不限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0202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809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入党时间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ctr" fontAlgn="ctr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所在单位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09"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所在岗位及职务</a:t>
                      </a:r>
                      <a:endParaRPr lang="zh-CN" altLang="zh-CN" sz="16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/>
                        </a:rPr>
                        <a:t> </a:t>
                      </a:r>
                      <a:endParaRPr lang="zh-CN" sz="160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面试岗位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3" marR="68573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algn="ctr" fontAlgn="ctr"/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E2251AE6-7C8F-49D3-8C3B-F8C313D9E6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129593"/>
              </p:ext>
            </p:extLst>
          </p:nvPr>
        </p:nvGraphicFramePr>
        <p:xfrm>
          <a:off x="547688" y="2838450"/>
          <a:ext cx="10982910" cy="1238250"/>
        </p:xfrm>
        <a:graphic>
          <a:graphicData uri="http://schemas.openxmlformats.org/drawingml/2006/table">
            <a:tbl>
              <a:tblPr/>
              <a:tblGrid>
                <a:gridCol w="74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42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3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5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72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2750">
                <a:tc rowSpan="3"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学习经历</a:t>
                      </a:r>
                    </a:p>
                  </a:txBody>
                  <a:tcPr marL="9526" marR="9526" marT="9541" marB="0" vert="eaVert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毕业学校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专业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学历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学位</a:t>
                      </a:r>
                    </a:p>
                  </a:txBody>
                  <a:tcPr marL="9526" marR="9526" marT="9541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6" marR="9526" marT="9538" marB="0" vert="ea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2D31E2E6-4B2B-46E3-A29E-C20298EFC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56463"/>
              </p:ext>
            </p:extLst>
          </p:nvPr>
        </p:nvGraphicFramePr>
        <p:xfrm>
          <a:off x="547689" y="4329113"/>
          <a:ext cx="11014657" cy="2295524"/>
        </p:xfrm>
        <a:graphic>
          <a:graphicData uri="http://schemas.openxmlformats.org/drawingml/2006/table">
            <a:tbl>
              <a:tblPr/>
              <a:tblGrid>
                <a:gridCol w="692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79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44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7932">
                <a:tc rowSpan="7"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工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作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经    </a:t>
                      </a:r>
                      <a:endParaRPr lang="en-US" altLang="zh-CN" sz="1600" b="1" i="0" u="none" strike="noStrike" kern="1200" dirty="0" smtClea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历</a:t>
                      </a:r>
                      <a:r>
                        <a:rPr lang="zh-CN" altLang="en-US" sz="1600" b="0" i="0" u="none" strike="noStrike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  </a:t>
                      </a:r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起始日期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终止日期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工作单位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岗位</a:t>
                      </a: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2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932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en-US" altLang="zh-CN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1pPr>
                      <a:lvl2pPr marL="45656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2pPr>
                      <a:lvl3pPr marL="91313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3pPr>
                      <a:lvl4pPr marL="136969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4pPr>
                      <a:lvl5pPr marL="182626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5pPr>
                      <a:lvl6pPr marL="228219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6pPr>
                      <a:lvl7pPr marL="273875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7pPr>
                      <a:lvl8pPr marL="3195320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8pPr>
                      <a:lvl9pPr marL="3651885" algn="l" defTabSz="91313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宋体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endParaRPr lang="zh-CN" altLang="en-US" sz="1600" b="0" i="0" u="none" strike="noStrike" kern="1200" dirty="0">
                        <a:solidFill>
                          <a:srgbClr val="0000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6" marR="9526" marT="9528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294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>
            <a:spLocks/>
          </p:cNvSpPr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R="0" lvl="0" indent="0" defTabSz="84518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665" b="1" i="0" u="none" strike="noStrike" cap="none" spc="0" normalizeH="0" baseline="0">
                <a:ln>
                  <a:noFill/>
                </a:ln>
                <a:solidFill>
                  <a:srgbClr val="112D9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报告要求</a:t>
            </a:r>
          </a:p>
        </p:txBody>
      </p:sp>
      <p:sp>
        <p:nvSpPr>
          <p:cNvPr id="3" name="Rectangle 462">
            <a:extLst>
              <a:ext uri="{FF2B5EF4-FFF2-40B4-BE49-F238E27FC236}">
                <a16:creationId xmlns:a16="http://schemas.microsoft.com/office/drawing/2014/main" id="{4B4F879C-6A03-4381-ABF2-F2B5F8AD2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" y="1012140"/>
            <a:ext cx="8675687" cy="11387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汇报时间：不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超过</a:t>
            </a:r>
            <a:r>
              <a:rPr lang="en-US" altLang="zh-CN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分钟</a:t>
            </a:r>
            <a:endParaRPr lang="en-US" altLang="zh-CN" sz="20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zh-CN" altLang="en-US" sz="20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重点突出，业绩信息真实</a:t>
            </a:r>
            <a:endParaRPr lang="en-US" altLang="zh-CN" sz="20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1240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>
            <a:spLocks/>
          </p:cNvSpPr>
          <p:nvPr/>
        </p:nvSpPr>
        <p:spPr>
          <a:xfrm>
            <a:off x="449580" y="306705"/>
            <a:ext cx="10367010" cy="50990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R="0" lvl="0" indent="0" defTabSz="84518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665" b="1" i="0" u="none" strike="noStrike" cap="none" spc="0" normalizeH="0" baseline="0">
                <a:ln>
                  <a:noFill/>
                </a:ln>
                <a:solidFill>
                  <a:srgbClr val="112D9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656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313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69695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6260" defTabSz="845185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2C6C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四、本人廉洁承诺</a:t>
            </a:r>
          </a:p>
        </p:txBody>
      </p:sp>
      <p:sp>
        <p:nvSpPr>
          <p:cNvPr id="3" name="Rectangle 462">
            <a:extLst>
              <a:ext uri="{FF2B5EF4-FFF2-40B4-BE49-F238E27FC236}">
                <a16:creationId xmlns:a16="http://schemas.microsoft.com/office/drawing/2014/main" id="{4B4F879C-6A03-4381-ABF2-F2B5F8AD2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" y="1012140"/>
            <a:ext cx="8675687" cy="5457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  <a:defRPr/>
            </a:pPr>
            <a:r>
              <a:rPr lang="zh-CN" altLang="en-US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包括廉洁自律情况、有无违规经商办企业情况等</a:t>
            </a:r>
            <a:endParaRPr lang="en-US" altLang="zh-CN" sz="20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9895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42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731f64f-b33b-44a8-93ce-6c6a8d46fa6d"/>
  <p:tag name="COMMONDATA" val="eyJoZGlkIjoiN2VlZGRhMWM3MTViYzFhMWExYTMyMWU2NzIwNDdmYT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主题">
  <a:themeElements>
    <a:clrScheme name="1_Office 主题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1_Office 主题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中国一汽">
      <a:dk1>
        <a:srgbClr val="FFFFFF"/>
      </a:dk1>
      <a:lt1>
        <a:srgbClr val="FFFFFF"/>
      </a:lt1>
      <a:dk2>
        <a:srgbClr val="7F7F7F"/>
      </a:dk2>
      <a:lt2>
        <a:srgbClr val="1F497D"/>
      </a:lt2>
      <a:accent1>
        <a:srgbClr val="8DB3E2"/>
      </a:accent1>
      <a:accent2>
        <a:srgbClr val="548DD4"/>
      </a:accent2>
      <a:accent3>
        <a:srgbClr val="17365D"/>
      </a:accent3>
      <a:accent4>
        <a:srgbClr val="1F497D"/>
      </a:accent4>
      <a:accent5>
        <a:srgbClr val="FF0000"/>
      </a:accent5>
      <a:accent6>
        <a:srgbClr val="002060"/>
      </a:accent6>
      <a:hlink>
        <a:srgbClr val="1F497D"/>
      </a:hlink>
      <a:folHlink>
        <a:srgbClr val="7F7F7F"/>
      </a:folHlink>
    </a:clrScheme>
    <a:fontScheme name="基本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  <a:txDef>
      <a:spPr>
        <a:noFill/>
      </a:spPr>
      <a:bodyPr wrap="square" rtlCol="0" anchor="ctr" anchorCtr="0">
        <a:noAutofit/>
      </a:bodyPr>
      <a:lstStyle>
        <a:defPPr algn="l">
          <a:defRPr b="1" dirty="0" smtClean="0">
            <a:latin typeface="微软雅黑" panose="020B0503020204020204" charset="-122"/>
            <a:ea typeface="微软雅黑" panose="020B0503020204020204" charset="-122"/>
          </a:defRPr>
        </a:defPPr>
      </a:lstStyle>
    </a:tx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中国一汽和红旗品牌联合标识">
  <a:themeElements>
    <a:clrScheme name="自定义 3">
      <a:dk1>
        <a:srgbClr val="152A8C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 cap="flat" cmpd="sng" algn="ctr">
          <a:solidFill>
            <a:srgbClr val="152A8C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600" b="0" i="0" u="none" strike="noStrike" cap="none" normalizeH="0" baseline="0" smtClean="0">
            <a:ln>
              <a:noFill/>
            </a:ln>
            <a:solidFill>
              <a:srgbClr val="152A8C"/>
            </a:solidFill>
            <a:effectLst/>
            <a:latin typeface="微软雅黑" panose="020B0503020204020204" charset="-122"/>
            <a:ea typeface="微软雅黑" panose="020B050302020402020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  <a:txDef>
      <a:spPr/>
      <a:bodyPr lIns="81750" tIns="40874" rIns="81750" bIns="40874"/>
      <a:lstStyle>
        <a:defPPr marL="0" indent="0" algn="ctr">
          <a:lnSpc>
            <a:spcPct val="120000"/>
          </a:lnSpc>
          <a:buNone/>
          <a:defRPr lang="zh-CN" altLang="en-US" kern="0" dirty="0">
            <a:solidFill>
              <a:srgbClr val="152A8C"/>
            </a:solidFill>
            <a:latin typeface="微软雅黑" panose="020B0503020204020204" charset="-122"/>
            <a:ea typeface="微软雅黑" panose="020B0503020204020204" charset="-122"/>
          </a:defRPr>
        </a:defPPr>
      </a:lstStyle>
    </a:tx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主题">
  <a:themeElements>
    <a:clrScheme name="自定义 3">
      <a:dk1>
        <a:srgbClr val="152A8C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FFFFFF"/>
      </a:accent3>
      <a:accent4>
        <a:srgbClr val="000000"/>
      </a:accent4>
      <a:accent5>
        <a:srgbClr val="B2C1DB"/>
      </a:accent5>
      <a:accent6>
        <a:srgbClr val="E70000"/>
      </a:accent6>
      <a:hlink>
        <a:srgbClr val="0000FF"/>
      </a:hlink>
      <a:folHlink>
        <a:srgbClr val="FF0000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 cap="flat" cmpd="sng" algn="ctr">
          <a:solidFill>
            <a:srgbClr val="152A8C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600" b="0" i="0" u="none" strike="noStrike" cap="none" normalizeH="0" baseline="0" smtClean="0">
            <a:ln>
              <a:noFill/>
            </a:ln>
            <a:solidFill>
              <a:srgbClr val="152A8C"/>
            </a:solidFill>
            <a:effectLst/>
            <a:latin typeface="微软雅黑" panose="020B0503020204020204" charset="-122"/>
            <a:ea typeface="微软雅黑" panose="020B050302020402020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itchFamily="2" charset="-122"/>
          </a:defRPr>
        </a:defPPr>
      </a:lstStyle>
    </a:lnDef>
    <a:txDef>
      <a:spPr/>
      <a:bodyPr lIns="81750" tIns="40874" rIns="81750" bIns="40874"/>
      <a:lstStyle>
        <a:defPPr marL="0" indent="0" algn="ctr">
          <a:lnSpc>
            <a:spcPct val="120000"/>
          </a:lnSpc>
          <a:buNone/>
          <a:defRPr lang="zh-CN" altLang="en-US" kern="0" dirty="0">
            <a:solidFill>
              <a:srgbClr val="152A8C"/>
            </a:solidFill>
            <a:latin typeface="微软雅黑" panose="020B0503020204020204" charset="-122"/>
            <a:ea typeface="微软雅黑" panose="020B0503020204020204" charset="-122"/>
          </a:defRPr>
        </a:defPPr>
      </a:lstStyle>
    </a:tx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主题">
  <a:themeElements>
    <a:clrScheme name="自定义 4">
      <a:dk1>
        <a:srgbClr val="152A8C"/>
      </a:dk1>
      <a:lt1>
        <a:srgbClr val="FFFFFF"/>
      </a:lt1>
      <a:dk2>
        <a:srgbClr val="7F7F7F"/>
      </a:dk2>
      <a:lt2>
        <a:srgbClr val="1F497D"/>
      </a:lt2>
      <a:accent1>
        <a:srgbClr val="8DB3E2"/>
      </a:accent1>
      <a:accent2>
        <a:srgbClr val="548DD4"/>
      </a:accent2>
      <a:accent3>
        <a:srgbClr val="17365D"/>
      </a:accent3>
      <a:accent4>
        <a:srgbClr val="1F497D"/>
      </a:accent4>
      <a:accent5>
        <a:srgbClr val="FF0000"/>
      </a:accent5>
      <a:accent6>
        <a:srgbClr val="002060"/>
      </a:accent6>
      <a:hlink>
        <a:srgbClr val="1F497D"/>
      </a:hlink>
      <a:folHlink>
        <a:srgbClr val="7F7F7F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 w="9525" cap="flat" cmpd="sng" algn="ctr">
          <a:solidFill>
            <a:srgbClr val="152A8C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rtlCol="0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微软雅黑" panose="020B0503020204020204" charset="-122"/>
            <a:ea typeface="微软雅黑" panose="020B050302020402020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itchFamily="2" charset="-122"/>
          </a:defRPr>
        </a:defPPr>
      </a:lstStyle>
    </a:lnDef>
    <a:txDef>
      <a:spPr>
        <a:noFill/>
      </a:spPr>
      <a:bodyPr wrap="square" rtlCol="0" anchor="ctr" anchorCtr="0">
        <a:noAutofit/>
      </a:bodyPr>
      <a:lstStyle>
        <a:defPPr algn="l">
          <a:defRPr lang="zh-CN" altLang="en-US" dirty="0" smtClean="0">
            <a:solidFill>
              <a:srgbClr val="152A8C"/>
            </a:solidFill>
            <a:latin typeface="微软雅黑" panose="020B0503020204020204" charset="-122"/>
            <a:ea typeface="微软雅黑" panose="020B0503020204020204" charset="-122"/>
          </a:defRPr>
        </a:defPPr>
      </a:lstStyle>
    </a:tx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Office 主题">
  <a:themeElements>
    <a:clrScheme name="自定义 4">
      <a:dk1>
        <a:srgbClr val="152A8C"/>
      </a:dk1>
      <a:lt1>
        <a:srgbClr val="FFFFFF"/>
      </a:lt1>
      <a:dk2>
        <a:srgbClr val="7F7F7F"/>
      </a:dk2>
      <a:lt2>
        <a:srgbClr val="1F497D"/>
      </a:lt2>
      <a:accent1>
        <a:srgbClr val="8DB3E2"/>
      </a:accent1>
      <a:accent2>
        <a:srgbClr val="548DD4"/>
      </a:accent2>
      <a:accent3>
        <a:srgbClr val="17365D"/>
      </a:accent3>
      <a:accent4>
        <a:srgbClr val="1F497D"/>
      </a:accent4>
      <a:accent5>
        <a:srgbClr val="FF0000"/>
      </a:accent5>
      <a:accent6>
        <a:srgbClr val="002060"/>
      </a:accent6>
      <a:hlink>
        <a:srgbClr val="1F497D"/>
      </a:hlink>
      <a:folHlink>
        <a:srgbClr val="7F7F7F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>
            <a:alpha val="0"/>
          </a:srgbClr>
        </a:solidFill>
        <a:ln w="9525" cap="flat" cmpd="sng" algn="ctr">
          <a:solidFill>
            <a:srgbClr val="152A8C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微软雅黑" panose="020B0503020204020204" charset="-122"/>
            <a:ea typeface="微软雅黑" panose="020B050302020402020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itchFamily="2" charset="-122"/>
          </a:defRPr>
        </a:defPPr>
      </a:lstStyle>
    </a:lnDef>
    <a:txDef>
      <a:spPr>
        <a:noFill/>
      </a:spPr>
      <a:bodyPr wrap="square" rtlCol="0" anchor="ctr" anchorCtr="0">
        <a:noAutofit/>
      </a:bodyPr>
      <a:lstStyle>
        <a:defPPr algn="l">
          <a:defRPr lang="zh-CN" altLang="en-US" dirty="0" smtClean="0">
            <a:solidFill>
              <a:srgbClr val="152A8C"/>
            </a:solidFill>
            <a:latin typeface="微软雅黑" panose="020B0503020204020204" charset="-122"/>
            <a:ea typeface="微软雅黑" panose="020B0503020204020204" charset="-122"/>
          </a:defRPr>
        </a:defPPr>
      </a:lstStyle>
    </a:tx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Office 主题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Office 主题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E70000"/>
        </a:accent6>
        <a:hlink>
          <a:srgbClr val="0000FF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291</Words>
  <Application>Microsoft Office PowerPoint</Application>
  <PresentationFormat>宽屏</PresentationFormat>
  <Paragraphs>48</Paragraphs>
  <Slides>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7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3" baseType="lpstr">
      <vt:lpstr>等线</vt:lpstr>
      <vt:lpstr>黑体</vt:lpstr>
      <vt:lpstr>宋体</vt:lpstr>
      <vt:lpstr>微软雅黑</vt:lpstr>
      <vt:lpstr>Arial</vt:lpstr>
      <vt:lpstr>Arial Black</vt:lpstr>
      <vt:lpstr>Calibri</vt:lpstr>
      <vt:lpstr>Times New Roman</vt:lpstr>
      <vt:lpstr>Wingdings</vt:lpstr>
      <vt:lpstr>1_Office 主题</vt:lpstr>
      <vt:lpstr>2_Office 主题</vt:lpstr>
      <vt:lpstr>3_Office 主题</vt:lpstr>
      <vt:lpstr>4_中国一汽和红旗品牌联合标识</vt:lpstr>
      <vt:lpstr>6_Office 主题</vt:lpstr>
      <vt:lpstr>7_Office 主题</vt:lpstr>
      <vt:lpstr>8_Office 主题</vt:lpstr>
      <vt:lpstr>think-cell Slide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AutoBVT</dc:creator>
  <cp:lastModifiedBy>陈秋彤(人力资源部(党委干部部)-综合人事管理部（人岗匹配中心）)</cp:lastModifiedBy>
  <cp:revision>460</cp:revision>
  <cp:lastPrinted>2024-04-16T01:15:53Z</cp:lastPrinted>
  <dcterms:created xsi:type="dcterms:W3CDTF">2021-11-25T02:30:00Z</dcterms:created>
  <dcterms:modified xsi:type="dcterms:W3CDTF">2025-07-16T06:59:19Z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2052-11.1.0.12763</vt:lpwstr>
  </property>
  <property fmtid="{D5CDD505-2E9C-101B-9397-08002B2CF9AE}" pid="3" name="ICV">
    <vt:lpwstr>BA9DAB41858743EF94893B372AC538AF</vt:lpwstr>
  </property>
</Properties>
</file>